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16.xml.rels" ContentType="application/vnd.openxmlformats-package.relationships+xml"/>
  <Override PartName="/ppt/notesSlides/_rels/notesSlide6.xml.rels" ContentType="application/vnd.openxmlformats-package.relationships+xml"/>
  <Override PartName="/ppt/notesSlides/_rels/notesSlide13.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35.jpeg" ContentType="image/jpeg"/>
  <Override PartName="/ppt/media/image16.jpeg" ContentType="image/jpeg"/>
  <Override PartName="/ppt/media/image49.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48.jpeg" ContentType="image/jpeg"/>
  <Override PartName="/ppt/media/image34.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jpeg" ContentType="image/jpeg"/>
  <Override PartName="/ppt/media/image60.png" ContentType="image/png"/>
  <Override PartName="/ppt/media/image45.png" ContentType="image/png"/>
  <Override PartName="/ppt/media/image46.png" ContentType="image/png"/>
  <Override PartName="/ppt/media/image47.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6.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sk-SK" sz="4400" spc="-1" strike="noStrike">
                <a:latin typeface="Arial"/>
              </a:rPr>
              <a:t>Kliknúť na presun snímky</a:t>
            </a:r>
            <a:endParaRPr b="0" lang="sk-SK" sz="4400" spc="-1" strike="noStrike">
              <a:latin typeface="Arial"/>
            </a:endParaRPr>
          </a:p>
        </p:txBody>
      </p:sp>
      <p:sp>
        <p:nvSpPr>
          <p:cNvPr id="200" name="PlaceHolder 2"/>
          <p:cNvSpPr>
            <a:spLocks noGrp="1"/>
          </p:cNvSpPr>
          <p:nvPr>
            <p:ph type="body"/>
          </p:nvPr>
        </p:nvSpPr>
        <p:spPr>
          <a:xfrm>
            <a:off x="756000" y="5078520"/>
            <a:ext cx="6047640" cy="4811040"/>
          </a:xfrm>
          <a:prstGeom prst="rect">
            <a:avLst/>
          </a:prstGeom>
        </p:spPr>
        <p:txBody>
          <a:bodyPr lIns="0" rIns="0" tIns="0" bIns="0">
            <a:noAutofit/>
          </a:bodyPr>
          <a:p>
            <a:r>
              <a:rPr b="0" lang="sk-SK" sz="2000" spc="-1" strike="noStrike">
                <a:latin typeface="Arial"/>
              </a:rPr>
              <a:t>Kliknúť na úpravu formátu poznámok</a:t>
            </a:r>
            <a:endParaRPr b="0" lang="sk-SK" sz="2000" spc="-1" strike="noStrike">
              <a:latin typeface="Arial"/>
            </a:endParaRPr>
          </a:p>
        </p:txBody>
      </p:sp>
      <p:sp>
        <p:nvSpPr>
          <p:cNvPr id="201" name="PlaceHolder 3"/>
          <p:cNvSpPr>
            <a:spLocks noGrp="1"/>
          </p:cNvSpPr>
          <p:nvPr>
            <p:ph type="hdr"/>
          </p:nvPr>
        </p:nvSpPr>
        <p:spPr>
          <a:xfrm>
            <a:off x="0" y="0"/>
            <a:ext cx="3280680" cy="534240"/>
          </a:xfrm>
          <a:prstGeom prst="rect">
            <a:avLst/>
          </a:prstGeom>
        </p:spPr>
        <p:txBody>
          <a:bodyPr lIns="0" rIns="0" tIns="0" bIns="0">
            <a:noAutofit/>
          </a:bodyPr>
          <a:p>
            <a:r>
              <a:rPr b="0" lang="sk-SK" sz="1400" spc="-1" strike="noStrike">
                <a:latin typeface="Times New Roman"/>
              </a:rPr>
              <a:t>&lt;hlavička&gt;</a:t>
            </a:r>
            <a:endParaRPr b="0" lang="sk-SK" sz="1400" spc="-1" strike="noStrike">
              <a:latin typeface="Times New Roman"/>
            </a:endParaRPr>
          </a:p>
        </p:txBody>
      </p:sp>
      <p:sp>
        <p:nvSpPr>
          <p:cNvPr id="202" name="PlaceHolder 4"/>
          <p:cNvSpPr>
            <a:spLocks noGrp="1"/>
          </p:cNvSpPr>
          <p:nvPr>
            <p:ph type="dt"/>
          </p:nvPr>
        </p:nvSpPr>
        <p:spPr>
          <a:xfrm>
            <a:off x="4278960" y="0"/>
            <a:ext cx="3280680" cy="534240"/>
          </a:xfrm>
          <a:prstGeom prst="rect">
            <a:avLst/>
          </a:prstGeom>
        </p:spPr>
        <p:txBody>
          <a:bodyPr lIns="0" rIns="0" tIns="0" bIns="0">
            <a:noAutofit/>
          </a:bodyPr>
          <a:p>
            <a:pPr algn="r"/>
            <a:r>
              <a:rPr b="0" lang="sk-SK" sz="1400" spc="-1" strike="noStrike">
                <a:latin typeface="Times New Roman"/>
              </a:rPr>
              <a:t>&lt;dátum/čas&gt;</a:t>
            </a:r>
            <a:endParaRPr b="0" lang="sk-SK" sz="1400" spc="-1" strike="noStrike">
              <a:latin typeface="Times New Roman"/>
            </a:endParaRPr>
          </a:p>
        </p:txBody>
      </p:sp>
      <p:sp>
        <p:nvSpPr>
          <p:cNvPr id="203" name="PlaceHolder 5"/>
          <p:cNvSpPr>
            <a:spLocks noGrp="1"/>
          </p:cNvSpPr>
          <p:nvPr>
            <p:ph type="ftr"/>
          </p:nvPr>
        </p:nvSpPr>
        <p:spPr>
          <a:xfrm>
            <a:off x="0" y="10157400"/>
            <a:ext cx="3280680" cy="534240"/>
          </a:xfrm>
          <a:prstGeom prst="rect">
            <a:avLst/>
          </a:prstGeom>
        </p:spPr>
        <p:txBody>
          <a:bodyPr lIns="0" rIns="0" tIns="0" bIns="0" anchor="b">
            <a:noAutofit/>
          </a:bodyPr>
          <a:p>
            <a:r>
              <a:rPr b="0" lang="sk-SK" sz="1400" spc="-1" strike="noStrike">
                <a:latin typeface="Times New Roman"/>
              </a:rPr>
              <a:t>&lt;päta&gt;</a:t>
            </a:r>
            <a:endParaRPr b="0" lang="sk-SK" sz="1400" spc="-1" strike="noStrike">
              <a:latin typeface="Times New Roman"/>
            </a:endParaRPr>
          </a:p>
        </p:txBody>
      </p:sp>
      <p:sp>
        <p:nvSpPr>
          <p:cNvPr id="204"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1E64C904-BB5F-45A3-8586-0ACBE76A4302}" type="slidenum">
              <a:rPr b="0" lang="sk-SK" sz="1400" spc="-1" strike="noStrike">
                <a:latin typeface="Times New Roman"/>
              </a:rPr>
              <a:t>&lt;číslo&gt;</a:t>
            </a:fld>
            <a:endParaRPr b="0" lang="sk-SK"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PlaceHolder 1"/>
          <p:cNvSpPr>
            <a:spLocks noGrp="1"/>
          </p:cNvSpPr>
          <p:nvPr>
            <p:ph type="sldImg"/>
          </p:nvPr>
        </p:nvSpPr>
        <p:spPr>
          <a:xfrm>
            <a:off x="380880" y="685800"/>
            <a:ext cx="6095160" cy="3428280"/>
          </a:xfrm>
          <a:prstGeom prst="rect">
            <a:avLst/>
          </a:prstGeom>
        </p:spPr>
      </p:sp>
      <p:sp>
        <p:nvSpPr>
          <p:cNvPr id="418" name="PlaceHolder 2"/>
          <p:cNvSpPr>
            <a:spLocks noGrp="1"/>
          </p:cNvSpPr>
          <p:nvPr>
            <p:ph type="body"/>
          </p:nvPr>
        </p:nvSpPr>
        <p:spPr>
          <a:xfrm>
            <a:off x="914400" y="4343400"/>
            <a:ext cx="5028120" cy="4113720"/>
          </a:xfrm>
          <a:prstGeom prst="rect">
            <a:avLst/>
          </a:prstGeom>
        </p:spPr>
        <p:txBody>
          <a:bodyPr lIns="90000" rIns="90000" tIns="45000" bIns="45000">
            <a:noAutofit/>
          </a:bodyPr>
          <a:p>
            <a:pPr marL="216000" indent="-215280">
              <a:lnSpc>
                <a:spcPct val="100000"/>
              </a:lnSpc>
              <a:tabLst>
                <a:tab algn="l" pos="0"/>
              </a:tabLst>
            </a:pPr>
            <a:r>
              <a:rPr b="0" lang="sk-SK" sz="2000" spc="-1" strike="noStrike">
                <a:latin typeface="Arial"/>
              </a:rPr>
              <a:t>(*)</a:t>
            </a:r>
            <a:endParaRPr b="0" lang="sk-SK" sz="2000" spc="-1" strike="noStrike">
              <a:latin typeface="Arial"/>
            </a:endParaRPr>
          </a:p>
          <a:p>
            <a:pPr marL="216000" indent="-215280">
              <a:lnSpc>
                <a:spcPct val="100000"/>
              </a:lnSpc>
              <a:tabLst>
                <a:tab algn="l" pos="0"/>
              </a:tabLst>
            </a:pPr>
            <a:r>
              <a:rPr b="0" lang="sk-SK" sz="2000" spc="-1" strike="noStrike">
                <a:latin typeface="Arial"/>
              </a:rPr>
              <a:t>- Platell, C., Kong, S.-E., McCauley, R. and Hall, J.C. (2000), Branched-chain amino acids. Journal of Gastroenterology and Hepatology, 15: 706-717.</a:t>
            </a:r>
            <a:endParaRPr b="0" lang="sk-SK" sz="2000" spc="-1" strike="noStrike">
              <a:latin typeface="Arial"/>
            </a:endParaRPr>
          </a:p>
          <a:p>
            <a:pPr marL="216000" indent="-215280">
              <a:lnSpc>
                <a:spcPct val="100000"/>
              </a:lnSpc>
              <a:tabLst>
                <a:tab algn="l" pos="0"/>
              </a:tabLst>
            </a:pPr>
            <a:r>
              <a:rPr b="0" lang="sk-SK" sz="2000" spc="-1" strike="noStrike">
                <a:latin typeface="Arial"/>
              </a:rPr>
              <a:t>- Nie C, He T, Zhang W, Zhang G, Ma X. Branched Chain Amino Acids: Beyond Nutrition Metabolism. Int J Mol Sci. 2018 Mar 23;19(4):954. doi: 10.3390/ijms19040954. PMID: 29570613; PMCID: PMC5979320.</a:t>
            </a:r>
            <a:endParaRPr b="0" lang="sk-SK" sz="2000" spc="-1" strike="noStrike">
              <a:latin typeface="Arial"/>
            </a:endParaRPr>
          </a:p>
          <a:p>
            <a:pPr marL="216000" indent="-215280">
              <a:lnSpc>
                <a:spcPct val="100000"/>
              </a:lnSpc>
              <a:tabLst>
                <a:tab algn="l" pos="0"/>
              </a:tabLst>
            </a:pPr>
            <a:r>
              <a:rPr b="0" lang="sk-SK" sz="2000" spc="-1" strike="noStrike">
                <a:latin typeface="Arial"/>
              </a:rPr>
              <a:t>- Reidy PT, Walker DK, Dickinson JM, Gundermann DM, Drummond MJ, Timmerman KL, Fry CS, Borack MS, Cope MB, Mukherjea R, Jennings K, Volpi E, Rasmussen BB. Protein blend ingestion following resistance exercise promotes human muscle protein synthesis. J Nutr. 2013 Apr;143(4):410-6. doi: 10.3945/jn.112.168021. Epub 2013 Jan 23. PMID: 23343671; PMCID: PMC3738242.</a:t>
            </a:r>
            <a:endParaRPr b="0" lang="sk-SK" sz="2000" spc="-1" strike="noStrike">
              <a:latin typeface="Arial"/>
            </a:endParaRPr>
          </a:p>
          <a:p>
            <a:pPr marL="216000" indent="-215280">
              <a:lnSpc>
                <a:spcPct val="100000"/>
              </a:lnSpc>
              <a:tabLst>
                <a:tab algn="l" pos="0"/>
              </a:tabLst>
            </a:pPr>
            <a:r>
              <a:rPr b="0" lang="sk-SK" sz="2000" spc="-1" strike="noStrike">
                <a:latin typeface="Arial"/>
              </a:rPr>
              <a:t>- Nie C, He T, Zhang W, Zhang G, Ma X. Branched Chain Amino Acids: Beyond Nutrition Metabolism. Int J Mol Sci. 2018 Mar 23;19(4):954. doi: 10.3390/ijms19040954. PMID: 29570613; PMCID: PMC5979320.</a:t>
            </a:r>
            <a:endParaRPr b="0" lang="sk-SK" sz="2000" spc="-1" strike="noStrike">
              <a:latin typeface="Arial"/>
            </a:endParaRPr>
          </a:p>
          <a:p>
            <a:pPr marL="216000" indent="-215280">
              <a:lnSpc>
                <a:spcPct val="100000"/>
              </a:lnSpc>
              <a:tabLst>
                <a:tab algn="l" pos="0"/>
              </a:tabLst>
            </a:pPr>
            <a:r>
              <a:rPr b="0" lang="sk-SK" sz="2000" spc="-1" strike="noStrike">
                <a:latin typeface="Arial"/>
              </a:rPr>
              <a:t>- Fouré A, Bendahan D. Is Branched-Chain Amino Acids Supplementation an Efficient Nutritional Strategy to Alleviate Skeletal Muscle Damage? A Systematic Review. Nutrients. 2017 Sep 21;9(10):1047. doi: 10.3390/nu9101047. PMID: 28934166; PMCID: PMC5691664.</a:t>
            </a:r>
            <a:endParaRPr b="0" lang="sk-SK" sz="2000" spc="-1" strike="noStrike">
              <a:latin typeface="Arial"/>
            </a:endParaRPr>
          </a:p>
          <a:p>
            <a:pPr marL="216000" indent="-215280">
              <a:lnSpc>
                <a:spcPct val="100000"/>
              </a:lnSpc>
              <a:tabLst>
                <a:tab algn="l" pos="0"/>
              </a:tabLst>
            </a:pPr>
            <a:r>
              <a:rPr b="0" lang="sk-SK" sz="2000" spc="-1" strike="noStrike">
                <a:latin typeface="Arial"/>
              </a:rPr>
              <a:t>- Cordeiro LMS, Rabelo PCR, Moraes MM, Teixeira-Coelho F, Coimbra CC, Wanner SP, Soares DD. Physical exercise-induced fatigue: the role of serotonergic and dopaminergic systems. Braz J Med Biol Res. 2017 Oct 19;50(12):e6432. doi: 10.1590/1414-431X20176432. PMID: 29069229; PMCID: PMC5649871.</a:t>
            </a:r>
            <a:endParaRPr b="0" lang="sk-SK" sz="2000" spc="-1" strike="noStrike">
              <a:latin typeface="Arial"/>
            </a:endParaRPr>
          </a:p>
          <a:p>
            <a:pPr marL="216000" indent="-215280">
              <a:lnSpc>
                <a:spcPct val="100000"/>
              </a:lnSpc>
              <a:tabLst>
                <a:tab algn="l" pos="0"/>
              </a:tabLst>
            </a:pPr>
            <a:endParaRPr b="0" lang="sk-SK" sz="2000" spc="-1" strike="noStrike">
              <a:latin typeface="Arial"/>
            </a:endParaRPr>
          </a:p>
          <a:p>
            <a:pPr marL="216000" indent="-215280">
              <a:lnSpc>
                <a:spcPct val="100000"/>
              </a:lnSpc>
              <a:tabLst>
                <a:tab algn="l" pos="0"/>
              </a:tabLst>
            </a:pPr>
            <a:r>
              <a:rPr b="0" lang="sk-SK" sz="2000" spc="-1" strike="noStrike">
                <a:latin typeface="Arial"/>
              </a:rPr>
              <a:t>(**)</a:t>
            </a:r>
            <a:endParaRPr b="0" lang="sk-SK" sz="2000" spc="-1" strike="noStrike">
              <a:latin typeface="Arial"/>
            </a:endParaRPr>
          </a:p>
          <a:p>
            <a:pPr marL="216000" indent="-215280">
              <a:lnSpc>
                <a:spcPct val="100000"/>
              </a:lnSpc>
              <a:tabLst>
                <a:tab algn="l" pos="0"/>
              </a:tabLst>
            </a:pPr>
            <a:r>
              <a:rPr b="0" lang="sk-SK" sz="2000" spc="-1" strike="noStrike">
                <a:latin typeface="Arial"/>
              </a:rPr>
              <a:t>- Shimomura Y, Yamamoto Y, Bajotto G, Sato J, Murakami T, Shimomura N, Kobayashi H, Mawatari K. Nutraceutical effects of branched-chain amino acids on skeletal muscle. J Nutr. 2006 Feb;136(2):529S-532S. doi: 10.1093/jn/136.2.529S. PMID: 16424141.</a:t>
            </a:r>
            <a:endParaRPr b="0" lang="sk-SK" sz="2000" spc="-1" strike="noStrike">
              <a:latin typeface="Arial"/>
            </a:endParaRPr>
          </a:p>
          <a:p>
            <a:pPr marL="216000" indent="-215280">
              <a:lnSpc>
                <a:spcPct val="100000"/>
              </a:lnSpc>
              <a:tabLst>
                <a:tab algn="l" pos="0"/>
              </a:tabLst>
            </a:pPr>
            <a:r>
              <a:rPr b="0" lang="sk-SK" sz="2000" spc="-1" strike="noStrike">
                <a:latin typeface="Arial"/>
              </a:rPr>
              <a:t>- Stoppani, J., et al., Consuming branched-chain amino acid supplement during a resistance training program increases lean mass, muscle strength and fat loss. Journal of the International Society of Sports Nutrition 2009, 6(Suppl 1):P1, 2009.</a:t>
            </a:r>
            <a:endParaRPr b="0" lang="sk-SK" sz="2000" spc="-1" strike="noStrike">
              <a:latin typeface="Arial"/>
            </a:endParaRPr>
          </a:p>
          <a:p>
            <a:pPr marL="216000" indent="-215280">
              <a:lnSpc>
                <a:spcPct val="100000"/>
              </a:lnSpc>
              <a:tabLst>
                <a:tab algn="l" pos="0"/>
              </a:tabLst>
            </a:pPr>
            <a:r>
              <a:rPr b="0" lang="sk-SK" sz="2000" spc="-1" strike="noStrike">
                <a:latin typeface="Arial"/>
              </a:rPr>
              <a:t>- Anthony, J. C., Yoshizawa, F., Anthony, T. G., Vary, T. C., Jefferson, L. S., &amp; Kimball, S. R. (2000) Leucine stimulates translation inititation in skeletal muscle of postabsorptive rats via a rapamycin-sensitive pathway. J. Nutr. 130: 2413-2419.</a:t>
            </a:r>
            <a:endParaRPr b="0" lang="sk-SK" sz="2000" spc="-1" strike="noStrike">
              <a:latin typeface="Arial"/>
            </a:endParaRPr>
          </a:p>
          <a:p>
            <a:pPr marL="216000" indent="-215280">
              <a:lnSpc>
                <a:spcPct val="100000"/>
              </a:lnSpc>
              <a:tabLst>
                <a:tab algn="l" pos="0"/>
              </a:tabLst>
            </a:pPr>
            <a:r>
              <a:rPr b="0" lang="sk-SK" sz="2000" spc="-1" strike="noStrike">
                <a:latin typeface="Arial"/>
              </a:rPr>
              <a:t>- Crozier, S. J., Kimball, S.R., Emmert, S. W., Anthony, J. C., &amp; Jefferson, L.S. (2005) Oral leucine administration stimulates protein synthesis in rat skeletal muscle. J. Nutr. 135: 376-382.</a:t>
            </a:r>
            <a:endParaRPr b="0" lang="sk-SK" sz="2000" spc="-1" strike="noStrike">
              <a:latin typeface="Arial"/>
            </a:endParaRPr>
          </a:p>
          <a:p>
            <a:pPr marL="216000" indent="-215280">
              <a:lnSpc>
                <a:spcPct val="100000"/>
              </a:lnSpc>
              <a:tabLst>
                <a:tab algn="l" pos="0"/>
              </a:tabLst>
            </a:pPr>
            <a:r>
              <a:rPr b="0" lang="sk-SK" sz="2000" spc="-1" strike="noStrike">
                <a:latin typeface="Arial"/>
              </a:rPr>
              <a:t>- Crowe, M. J., et al. Effects of dietary leucine supplementation on exercise performance. Eur J Appl Physiol. 2006 Aug;97(6):664-72.</a:t>
            </a:r>
            <a:endParaRPr b="0" lang="sk-SK" sz="2000" spc="-1" strike="noStrike">
              <a:latin typeface="Arial"/>
            </a:endParaRPr>
          </a:p>
          <a:p>
            <a:pPr marL="216000" indent="-215280">
              <a:lnSpc>
                <a:spcPct val="100000"/>
              </a:lnSpc>
              <a:tabLst>
                <a:tab algn="l" pos="0"/>
              </a:tabLst>
            </a:pPr>
            <a:r>
              <a:rPr b="0" lang="sk-SK" sz="2000" spc="-1" strike="noStrike">
                <a:latin typeface="Arial"/>
              </a:rPr>
              <a:t>- Bolster, D. R., Crozier, S. J., Kimball, S. R., &amp; Jefferson, L. S. (2002) AMP-activated protein kinase suppresses protein synthesis in rat skeletal muscle through down-regulated mammalian target of rapamycin (mTOR) signaling. J. Biol. Chem. 277: 23977-23980.</a:t>
            </a:r>
            <a:endParaRPr b="0" lang="sk-SK" sz="2000" spc="-1" strike="noStrike">
              <a:latin typeface="Arial"/>
            </a:endParaRPr>
          </a:p>
          <a:p>
            <a:pPr marL="216000" indent="-215280">
              <a:lnSpc>
                <a:spcPct val="100000"/>
              </a:lnSpc>
              <a:tabLst>
                <a:tab algn="l" pos="0"/>
              </a:tabLst>
            </a:pPr>
            <a:r>
              <a:rPr b="0" lang="sk-SK" sz="2000" spc="-1" strike="noStrike">
                <a:latin typeface="Arial"/>
              </a:rPr>
              <a:t>- Koopman R, Wagenmakers AJ, Manders RJ, Zorenc AH, Senden JM, Gorselink M, Keizer HA, van Loon LJ. (2005) Combined ingestion of protein and free leucine with carbohydrate increases postexercise muscle protein synthesis in vivo in male subjects. Am. J. Physiol. Endocrinol. Metab. 288(4): E645-653.</a:t>
            </a:r>
            <a:endParaRPr b="0" lang="sk-SK" sz="2000" spc="-1" strike="noStrike">
              <a:latin typeface="Arial"/>
            </a:endParaRPr>
          </a:p>
          <a:p>
            <a:pPr marL="216000" indent="-215280">
              <a:lnSpc>
                <a:spcPct val="100000"/>
              </a:lnSpc>
              <a:tabLst>
                <a:tab algn="l" pos="0"/>
              </a:tabLst>
            </a:pPr>
            <a:r>
              <a:rPr b="0" lang="sk-SK" sz="2000" spc="-1" strike="noStrike">
                <a:latin typeface="Arial"/>
              </a:rPr>
              <a:t>- Coburn, J. W., et al. Effects of leucine and whey protein supplementation during eight weeks of unilateral resistance training. J Strength Cond Res 2006 May;20(2):284-91.</a:t>
            </a:r>
            <a:endParaRPr b="0" lang="sk-SK" sz="2000" spc="-1" strike="noStrike">
              <a:latin typeface="Arial"/>
            </a:endParaRPr>
          </a:p>
          <a:p>
            <a:pPr marL="216000" indent="-215280">
              <a:lnSpc>
                <a:spcPct val="100000"/>
              </a:lnSpc>
              <a:tabLst>
                <a:tab algn="l" pos="0"/>
              </a:tabLst>
            </a:pPr>
            <a:r>
              <a:rPr b="0" lang="sk-SK" sz="2000" spc="-1" strike="noStrike">
                <a:latin typeface="Arial"/>
              </a:rPr>
              <a:t>- La Bounty, P., et al., The effects of oral BCAAs and leucine supplementation combined with an acute lower-body resistance exercise on mTOR and 4E-BP1 activation in humans: preliminary findings. Journal of the International Society of Sports Nutrition, 5(Suppl 1):P21, 2008.</a:t>
            </a:r>
            <a:endParaRPr b="0" lang="sk-SK" sz="2000" spc="-1" strike="noStrike">
              <a:latin typeface="Arial"/>
            </a:endParaRPr>
          </a:p>
          <a:p>
            <a:pPr marL="216000" indent="-215280">
              <a:lnSpc>
                <a:spcPct val="100000"/>
              </a:lnSpc>
              <a:tabLst>
                <a:tab algn="l" pos="0"/>
              </a:tabLst>
            </a:pPr>
            <a:r>
              <a:rPr b="0" lang="sk-SK" sz="2000" spc="-1" strike="noStrike">
                <a:latin typeface="Arial"/>
              </a:rPr>
              <a:t>- De Lorenzo, A., et al. Effect of acute and chronic branched-chain amino acids on energy metabolism and muscle performance.Diabetes Nutr Metab. 2003 Oct-Dec;16(5-6):291-7.</a:t>
            </a:r>
            <a:endParaRPr b="0" lang="sk-SK" sz="2000" spc="-1" strike="noStrike">
              <a:latin typeface="Arial"/>
            </a:endParaRPr>
          </a:p>
          <a:p>
            <a:pPr marL="216000" indent="-215280">
              <a:lnSpc>
                <a:spcPct val="100000"/>
              </a:lnSpc>
              <a:tabLst>
                <a:tab algn="l" pos="0"/>
              </a:tabLst>
            </a:pPr>
            <a:r>
              <a:rPr b="0" lang="sk-SK" sz="2000" spc="-1" strike="noStrike">
                <a:latin typeface="Arial"/>
              </a:rPr>
              <a:t>- Blomstrand E.A role for branched-chain amino acids in reducing central fatigue. J Nutr. 2006 Feb;136(2):544S-547S.</a:t>
            </a:r>
            <a:endParaRPr b="0" lang="sk-SK" sz="2000" spc="-1" strike="noStrike">
              <a:latin typeface="Arial"/>
            </a:endParaRPr>
          </a:p>
          <a:p>
            <a:pPr marL="216000" indent="-215280">
              <a:lnSpc>
                <a:spcPct val="100000"/>
              </a:lnSpc>
              <a:tabLst>
                <a:tab algn="l" pos="0"/>
              </a:tabLst>
            </a:pPr>
            <a:r>
              <a:rPr b="0" lang="sk-SK" sz="2000" spc="-1" strike="noStrike">
                <a:latin typeface="Arial"/>
              </a:rPr>
              <a:t>- Gomez-Merino, D., et al. Evidence that the branched-chain amino acid L-valine prevents exercise-induced release of 5-HT in rat hippocampus. Int J Sports Med. 2001 Jul;22(5):317-22.</a:t>
            </a:r>
            <a:endParaRPr b="0" lang="sk-SK" sz="2000" spc="-1" strike="noStrike">
              <a:latin typeface="Arial"/>
            </a:endParaRPr>
          </a:p>
          <a:p>
            <a:pPr marL="216000" indent="-215280">
              <a:lnSpc>
                <a:spcPct val="100000"/>
              </a:lnSpc>
              <a:tabLst>
                <a:tab algn="l" pos="0"/>
              </a:tabLst>
            </a:pPr>
            <a:r>
              <a:rPr b="0" lang="sk-SK" sz="2000" spc="-1" strike="noStrike">
                <a:latin typeface="Arial"/>
              </a:rPr>
              <a:t>- Paddon-Jones, D., et al. Amino acid ingestion improves muscle protein synthesis in the young and elderly. Am J Physiol Endocrinol Metab. 2004 Mar;286(3):E321-8.</a:t>
            </a:r>
            <a:endParaRPr b="0" lang="sk-SK" sz="2000" spc="-1" strike="noStrike">
              <a:latin typeface="Arial"/>
            </a:endParaRPr>
          </a:p>
          <a:p>
            <a:pPr marL="216000" indent="-215280">
              <a:lnSpc>
                <a:spcPct val="100000"/>
              </a:lnSpc>
              <a:tabLst>
                <a:tab algn="l" pos="0"/>
              </a:tabLst>
            </a:pPr>
            <a:r>
              <a:rPr b="0" lang="sk-SK" sz="2000" spc="-1" strike="noStrike">
                <a:latin typeface="Arial"/>
              </a:rPr>
              <a:t>- Tipton, K. D., et al. Postexercise net protein synthesis in human muscle from orally administered amino acids. Am J Physiol. 1999 Apr;276(4 Pt 1):E628-34.</a:t>
            </a:r>
            <a:endParaRPr b="0" lang="sk-SK" sz="2000" spc="-1" strike="noStrike">
              <a:latin typeface="Arial"/>
            </a:endParaRPr>
          </a:p>
          <a:p>
            <a:pPr marL="216000" indent="-215280">
              <a:lnSpc>
                <a:spcPct val="100000"/>
              </a:lnSpc>
              <a:tabLst>
                <a:tab algn="l" pos="0"/>
              </a:tabLst>
            </a:pPr>
            <a:r>
              <a:rPr b="0" lang="sk-SK" sz="2000" spc="-1" strike="noStrike">
                <a:latin typeface="Arial"/>
              </a:rPr>
              <a:t>- Mourier, A., et al. Combined effects of caloric restriction and branched-chain amino acid supplementation on body composition and exercise performance in elite wrestlers. Int J Sports Med 1997 Jan;18(1):47-55.</a:t>
            </a:r>
            <a:endParaRPr b="0" lang="sk-SK" sz="2000" spc="-1" strike="noStrike">
              <a:latin typeface="Arial"/>
            </a:endParaRPr>
          </a:p>
          <a:p>
            <a:pPr marL="216000" indent="-215280">
              <a:lnSpc>
                <a:spcPct val="100000"/>
              </a:lnSpc>
              <a:tabLst>
                <a:tab algn="l" pos="0"/>
              </a:tabLst>
            </a:pPr>
            <a:r>
              <a:rPr b="0" lang="sk-SK" sz="2000" spc="-1" strike="noStrike">
                <a:latin typeface="Arial"/>
              </a:rPr>
              <a:t>- Cota, D., et al. Hypothalamic mTOR signaling regulates food intake. Science. 2006 May 12;312(5775):927-30.</a:t>
            </a:r>
            <a:endParaRPr b="0" lang="sk-SK" sz="2000" spc="-1" strike="noStrike">
              <a:latin typeface="Arial"/>
            </a:endParaRPr>
          </a:p>
          <a:p>
            <a:pPr marL="216000" indent="-215280">
              <a:lnSpc>
                <a:spcPct val="100000"/>
              </a:lnSpc>
              <a:tabLst>
                <a:tab algn="l" pos="0"/>
              </a:tabLst>
            </a:pPr>
            <a:r>
              <a:rPr b="0" lang="sk-SK" sz="2000" spc="-1" strike="noStrike">
                <a:latin typeface="Arial"/>
              </a:rPr>
              <a:t>- Donato, J., et al. Effects of leucine supplementation on the body composition and protein status of rats submitted to food restriction. Nutrition 22(5):520-527, 2006.</a:t>
            </a:r>
            <a:endParaRPr b="0" lang="sk-SK" sz="2000" spc="-1" strike="noStrike">
              <a:latin typeface="Arial"/>
            </a:endParaRPr>
          </a:p>
          <a:p>
            <a:pPr marL="216000" indent="-215280">
              <a:lnSpc>
                <a:spcPct val="100000"/>
              </a:lnSpc>
              <a:tabLst>
                <a:tab algn="l" pos="0"/>
              </a:tabLst>
            </a:pPr>
            <a:r>
              <a:rPr b="0" lang="sk-SK" sz="2000" spc="-1" strike="noStrike">
                <a:latin typeface="Arial"/>
              </a:rPr>
              <a:t>- Nishimura, J., et al. "Isoleucine Prevents the Accumulation of Tissue Triglycerides and Upregulates the Expression of PPAR{alpha} and Uncoupling Protein in Diet-Induced Obese Mice." J. Nutr., March 2010, in press.</a:t>
            </a:r>
            <a:endParaRPr b="0" lang="sk-SK"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sldImg"/>
          </p:nvPr>
        </p:nvSpPr>
        <p:spPr>
          <a:xfrm>
            <a:off x="217440" y="812880"/>
            <a:ext cx="7124040" cy="4007880"/>
          </a:xfrm>
          <a:prstGeom prst="rect">
            <a:avLst/>
          </a:prstGeom>
        </p:spPr>
      </p:sp>
      <p:sp>
        <p:nvSpPr>
          <p:cNvPr id="420" name="PlaceHolder 2"/>
          <p:cNvSpPr>
            <a:spLocks noGrp="1"/>
          </p:cNvSpPr>
          <p:nvPr>
            <p:ph type="body"/>
          </p:nvPr>
        </p:nvSpPr>
        <p:spPr>
          <a:xfrm>
            <a:off x="756000" y="5078520"/>
            <a:ext cx="6046920" cy="4810320"/>
          </a:xfrm>
          <a:prstGeom prst="rect">
            <a:avLst/>
          </a:prstGeom>
        </p:spPr>
        <p:txBody>
          <a:bodyPr lIns="0" rIns="0" tIns="0" bIns="0">
            <a:noAutofit/>
          </a:bodyPr>
          <a:p>
            <a:endParaRPr b="0" lang="sk-SK" sz="2000" spc="-1" strike="noStrike">
              <a:latin typeface="Arial"/>
            </a:endParaRPr>
          </a:p>
        </p:txBody>
      </p:sp>
      <p:sp>
        <p:nvSpPr>
          <p:cNvPr id="421" name="Slide Number Placeholder 3_1"/>
          <p:cNvSpPr/>
          <p:nvPr/>
        </p:nvSpPr>
        <p:spPr>
          <a:xfrm>
            <a:off x="4278960" y="10157400"/>
            <a:ext cx="3279960" cy="533520"/>
          </a:xfrm>
          <a:prstGeom prst="rect">
            <a:avLst/>
          </a:prstGeom>
          <a:noFill/>
          <a:ln w="0">
            <a:noFill/>
          </a:ln>
        </p:spPr>
        <p:style>
          <a:lnRef idx="0"/>
          <a:fillRef idx="0"/>
          <a:effectRef idx="0"/>
          <a:fontRef idx="minor"/>
        </p:style>
        <p:txBody>
          <a:bodyPr lIns="0" rIns="0" tIns="0" bIns="0" anchor="b">
            <a:noAutofit/>
          </a:bodyPr>
          <a:p>
            <a:pPr algn="r">
              <a:lnSpc>
                <a:spcPct val="100000"/>
              </a:lnSpc>
            </a:pPr>
            <a:fld id="{41A2829D-879B-49B8-A80E-379495C62795}" type="slidenum">
              <a:rPr b="0" lang="sk-SK" sz="1400" spc="-1" strike="noStrike">
                <a:solidFill>
                  <a:srgbClr val="000000"/>
                </a:solidFill>
                <a:latin typeface="Times New Roman"/>
                <a:ea typeface="+mn-ea"/>
              </a:rPr>
              <a:t>&lt;číslo&gt;</a:t>
            </a:fld>
            <a:endParaRPr b="0" lang="sk-SK" sz="14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Img"/>
          </p:nvPr>
        </p:nvSpPr>
        <p:spPr>
          <a:xfrm>
            <a:off x="1143000" y="685800"/>
            <a:ext cx="4570920" cy="3427920"/>
          </a:xfrm>
          <a:prstGeom prst="rect">
            <a:avLst/>
          </a:prstGeom>
        </p:spPr>
      </p:sp>
      <p:sp>
        <p:nvSpPr>
          <p:cNvPr id="410" name="PlaceHolder 2"/>
          <p:cNvSpPr>
            <a:spLocks noGrp="1"/>
          </p:cNvSpPr>
          <p:nvPr>
            <p:ph type="body"/>
          </p:nvPr>
        </p:nvSpPr>
        <p:spPr>
          <a:xfrm>
            <a:off x="914400" y="4343400"/>
            <a:ext cx="5028120" cy="4113720"/>
          </a:xfrm>
          <a:prstGeom prst="rect">
            <a:avLst/>
          </a:prstGeom>
        </p:spPr>
        <p:txBody>
          <a:bodyPr lIns="90000" rIns="90000" tIns="45000" bIns="45000">
            <a:noAutofit/>
          </a:bodyPr>
          <a:p>
            <a:pPr marL="457200" indent="-296640">
              <a:lnSpc>
                <a:spcPct val="100000"/>
              </a:lnSpc>
              <a:buClr>
                <a:srgbClr val="000000"/>
              </a:buClr>
              <a:buFont typeface="StarSymbol"/>
              <a:buAutoNum type="arabicPeriod"/>
            </a:pPr>
            <a:r>
              <a:rPr b="0" lang="sk-SK" sz="2000" spc="-1" strike="noStrike">
                <a:solidFill>
                  <a:srgbClr val="212121"/>
                </a:solidFill>
                <a:latin typeface="Roboto Medium"/>
                <a:ea typeface="Roboto Medium"/>
              </a:rPr>
              <a:t>Low Dog T. The role of nutrition in mental health. Altern Ther Health Med. 2010 Mar-Apr;16(2):42-6. PMID: 20232617.</a:t>
            </a:r>
            <a:endParaRPr b="0" lang="sk-SK" sz="2000" spc="-1" strike="noStrike">
              <a:latin typeface="Arial"/>
            </a:endParaRPr>
          </a:p>
          <a:p>
            <a:pPr marL="457200" indent="-303120">
              <a:lnSpc>
                <a:spcPct val="100000"/>
              </a:lnSpc>
              <a:buClr>
                <a:srgbClr val="212121"/>
              </a:buClr>
              <a:buFont typeface="StarSymbol"/>
              <a:buAutoNum type="arabicPeriod"/>
            </a:pPr>
            <a:r>
              <a:rPr b="0" lang="sk-SK" sz="2000" spc="-1" strike="noStrike">
                <a:solidFill>
                  <a:srgbClr val="212121"/>
                </a:solidFill>
                <a:latin typeface="Roboto Medium"/>
                <a:ea typeface="Roboto Medium"/>
              </a:rPr>
              <a:t>Firth J, Gangwisch JE, Borisini A, Wootton RE, Mayer EA. Food and mood: how do diet and nutrition affect mental wellbeing? BMJ. 2020 Jun 29;369:m2382. doi: 10.1136/bmj.m2382. Erratum in: BMJ. 2020 Nov 9;371:m4269. PMID: 32601102; PMCID: PMC7322666.</a:t>
            </a:r>
            <a:endParaRPr b="0" lang="sk-SK" sz="2000" spc="-1" strike="noStrike">
              <a:latin typeface="Arial"/>
            </a:endParaRPr>
          </a:p>
          <a:p>
            <a:pPr marL="457200" indent="-303120">
              <a:lnSpc>
                <a:spcPct val="100000"/>
              </a:lnSpc>
              <a:buClr>
                <a:srgbClr val="212121"/>
              </a:buClr>
              <a:buFont typeface="StarSymbol"/>
              <a:buAutoNum type="arabicPeriod"/>
            </a:pPr>
            <a:r>
              <a:rPr b="0" lang="sk-SK" sz="2000" spc="-1" strike="noStrike">
                <a:solidFill>
                  <a:srgbClr val="212121"/>
                </a:solidFill>
                <a:latin typeface="Roboto Medium"/>
                <a:ea typeface="Roboto Medium"/>
              </a:rPr>
              <a:t>Marangoni F, Martini D, Scaglioni S, Sculati M, Donini LM, Leonardi F, Agostoni C, Castelnuovo G, Ferrara N, Ghiselli A, Giampietro M, Maffeis C, Porrini M, Barbi B, Poli A. Snacking in nutrition and health. Int J Food Sci Nutr. 2019 Dec;70(8):909-923. doi: 10.1080/09637486.2019.1595543. Epub 2019 Apr 10. PMID: 30969153.</a:t>
            </a:r>
            <a:endParaRPr b="0" lang="sk-SK" sz="2000" spc="-1" strike="noStrike">
              <a:latin typeface="Arial"/>
            </a:endParaRPr>
          </a:p>
          <a:p>
            <a:pPr marL="457200" indent="-303120">
              <a:lnSpc>
                <a:spcPct val="100000"/>
              </a:lnSpc>
              <a:buClr>
                <a:srgbClr val="212121"/>
              </a:buClr>
              <a:buFont typeface="StarSymbol"/>
              <a:buAutoNum type="arabicPeriod"/>
            </a:pPr>
            <a:r>
              <a:rPr b="0" lang="sk-SK" sz="2000" spc="-1" strike="noStrike">
                <a:solidFill>
                  <a:srgbClr val="212121"/>
                </a:solidFill>
                <a:latin typeface="Roboto Medium"/>
                <a:ea typeface="Roboto Medium"/>
              </a:rPr>
              <a:t>Wahlqvist ML. Food structure is critical for optimal health. Food Funct. 2016 Mar;7(3):1245-50. doi: 10.1039/c5fo01285f. PMID: 26667120.</a:t>
            </a:r>
            <a:endParaRPr b="0" lang="sk-SK" sz="2000" spc="-1" strike="noStrike">
              <a:latin typeface="Arial"/>
            </a:endParaRPr>
          </a:p>
          <a:p>
            <a:pPr marL="457200" indent="-303120">
              <a:lnSpc>
                <a:spcPct val="100000"/>
              </a:lnSpc>
              <a:buClr>
                <a:srgbClr val="212121"/>
              </a:buClr>
              <a:buFont typeface="StarSymbol"/>
              <a:buAutoNum type="arabicPeriod"/>
            </a:pPr>
            <a:r>
              <a:rPr b="0" lang="sk-SK" sz="2000" spc="-1" strike="noStrike">
                <a:solidFill>
                  <a:srgbClr val="212121"/>
                </a:solidFill>
                <a:latin typeface="Roboto Medium"/>
                <a:ea typeface="Roboto Medium"/>
              </a:rPr>
              <a:t>SINCLAIR HM. Food and health. Br Med J. 1957 Dec 14;2(5058):1424-6. doi: 10.1136/bmj.2.5058.1424. PMID: 13489255; PMCID: PMC1963084.</a:t>
            </a:r>
            <a:endParaRPr b="0" lang="sk-SK"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sldImg"/>
          </p:nvPr>
        </p:nvSpPr>
        <p:spPr>
          <a:xfrm>
            <a:off x="1143000" y="685800"/>
            <a:ext cx="4570920" cy="3427920"/>
          </a:xfrm>
          <a:prstGeom prst="rect">
            <a:avLst/>
          </a:prstGeom>
        </p:spPr>
      </p:sp>
      <p:sp>
        <p:nvSpPr>
          <p:cNvPr id="412" name="PlaceHolder 2"/>
          <p:cNvSpPr>
            <a:spLocks noGrp="1"/>
          </p:cNvSpPr>
          <p:nvPr>
            <p:ph type="body"/>
          </p:nvPr>
        </p:nvSpPr>
        <p:spPr>
          <a:xfrm>
            <a:off x="914400" y="4343400"/>
            <a:ext cx="5028120" cy="4113720"/>
          </a:xfrm>
          <a:prstGeom prst="rect">
            <a:avLst/>
          </a:prstGeom>
        </p:spPr>
        <p:txBody>
          <a:bodyPr lIns="90000" rIns="90000" tIns="45000" bIns="45000">
            <a:noAutofit/>
          </a:bodyPr>
          <a:p>
            <a:pPr marL="216000" indent="-215280">
              <a:lnSpc>
                <a:spcPct val="115000"/>
              </a:lnSpc>
              <a:tabLst>
                <a:tab algn="l" pos="0"/>
              </a:tabLst>
            </a:pPr>
            <a:r>
              <a:rPr b="0" lang="sk-SK" sz="1400" spc="-1" strike="noStrike">
                <a:solidFill>
                  <a:srgbClr val="333333"/>
                </a:solidFill>
                <a:latin typeface="Arial"/>
                <a:ea typeface="Arial"/>
              </a:rPr>
              <a:t>Pri vyváženej strave sa dá vyhnúť mnohým zdravotným problémom.</a:t>
            </a:r>
            <a:endParaRPr b="0" lang="sk-SK" sz="14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sldImg"/>
          </p:nvPr>
        </p:nvSpPr>
        <p:spPr>
          <a:xfrm>
            <a:off x="1143000" y="685800"/>
            <a:ext cx="4570920" cy="3427920"/>
          </a:xfrm>
          <a:prstGeom prst="rect">
            <a:avLst/>
          </a:prstGeom>
        </p:spPr>
      </p:sp>
      <p:sp>
        <p:nvSpPr>
          <p:cNvPr id="414" name="PlaceHolder 2"/>
          <p:cNvSpPr>
            <a:spLocks noGrp="1"/>
          </p:cNvSpPr>
          <p:nvPr>
            <p:ph type="body"/>
          </p:nvPr>
        </p:nvSpPr>
        <p:spPr>
          <a:xfrm>
            <a:off x="914400" y="4343400"/>
            <a:ext cx="5028120" cy="4113720"/>
          </a:xfrm>
          <a:prstGeom prst="rect">
            <a:avLst/>
          </a:prstGeom>
        </p:spPr>
        <p:txBody>
          <a:bodyPr lIns="90000" rIns="90000" tIns="45000" bIns="45000">
            <a:noAutofit/>
          </a:bodyPr>
          <a:p>
            <a:pPr marL="216000" indent="-215280">
              <a:lnSpc>
                <a:spcPct val="100000"/>
              </a:lnSpc>
              <a:tabLst>
                <a:tab algn="l" pos="0"/>
              </a:tabLst>
            </a:pPr>
            <a:r>
              <a:rPr b="0" lang="sk-SK" sz="1300" spc="-1" strike="noStrike">
                <a:solidFill>
                  <a:srgbClr val="333333"/>
                </a:solidFill>
                <a:latin typeface="Arial"/>
                <a:ea typeface="Arial"/>
              </a:rPr>
              <a:t>Väčšina ľudí sa stravuje nevyvážene. To zhoršuje kvalitu života a bráni vám v „budovaní“ svalov a sily.</a:t>
            </a:r>
            <a:endParaRPr b="0" lang="sk-SK" sz="1300" spc="-1" strike="noStrike">
              <a:latin typeface="Arial"/>
            </a:endParaRPr>
          </a:p>
          <a:p>
            <a:pPr marL="216000" indent="-215280">
              <a:lnSpc>
                <a:spcPct val="100000"/>
              </a:lnSpc>
              <a:tabLst>
                <a:tab algn="l" pos="0"/>
              </a:tabLst>
            </a:pPr>
            <a:r>
              <a:rPr b="0" lang="sk-SK" sz="1300" spc="-1" strike="noStrike">
                <a:solidFill>
                  <a:srgbClr val="333333"/>
                </a:solidFill>
                <a:latin typeface="Arial"/>
                <a:ea typeface="Arial"/>
              </a:rPr>
              <a:t>Podľa noriem schválených spoločnosťou Rospotrebnadzor musia dospelí muži prijímať od 65 do 117 g </a:t>
            </a:r>
            <a:r>
              <a:rPr b="1" lang="sk-SK" sz="1300" spc="-1" strike="noStrike">
                <a:solidFill>
                  <a:srgbClr val="333333"/>
                </a:solidFill>
                <a:latin typeface="Arial"/>
                <a:ea typeface="Arial"/>
              </a:rPr>
              <a:t>bielkovín</a:t>
            </a:r>
            <a:r>
              <a:rPr b="0" lang="sk-SK" sz="1300" spc="-1" strike="noStrike">
                <a:solidFill>
                  <a:srgbClr val="333333"/>
                </a:solidFill>
                <a:latin typeface="Arial"/>
                <a:ea typeface="Arial"/>
              </a:rPr>
              <a:t> denne, ženy - od 58 do 87 g </a:t>
            </a:r>
            <a:r>
              <a:rPr b="1" lang="sk-SK" sz="1300" spc="-1" strike="noStrike">
                <a:solidFill>
                  <a:srgbClr val="333333"/>
                </a:solidFill>
                <a:latin typeface="Arial"/>
                <a:ea typeface="Arial"/>
              </a:rPr>
              <a:t>bielkovín</a:t>
            </a:r>
            <a:r>
              <a:rPr b="0" lang="sk-SK" sz="1300" spc="-1" strike="noStrike">
                <a:solidFill>
                  <a:srgbClr val="333333"/>
                </a:solidFill>
                <a:latin typeface="Arial"/>
                <a:ea typeface="Arial"/>
              </a:rPr>
              <a:t>.</a:t>
            </a:r>
            <a:endParaRPr b="0" lang="sk-SK" sz="1300" spc="-1" strike="noStrike">
              <a:latin typeface="Arial"/>
            </a:endParaRPr>
          </a:p>
          <a:p>
            <a:pPr marL="216000" indent="-215280">
              <a:lnSpc>
                <a:spcPct val="100000"/>
              </a:lnSpc>
              <a:tabLst>
                <a:tab algn="l" pos="0"/>
              </a:tabLst>
            </a:pPr>
            <a:endParaRPr b="0" lang="sk-SK" sz="1300" spc="-1" strike="noStrike">
              <a:latin typeface="Arial"/>
            </a:endParaRPr>
          </a:p>
          <a:p>
            <a:pPr marL="216000" indent="-215280">
              <a:lnSpc>
                <a:spcPct val="100000"/>
              </a:lnSpc>
              <a:tabLst>
                <a:tab algn="l" pos="0"/>
              </a:tabLst>
            </a:pPr>
            <a:r>
              <a:rPr b="0" lang="sk-SK" sz="1300" spc="-1" strike="noStrike">
                <a:solidFill>
                  <a:srgbClr val="333333"/>
                </a:solidFill>
                <a:latin typeface="Arial"/>
                <a:ea typeface="Arial"/>
              </a:rPr>
              <a:t>Odporúčaný denný príjem pre Rusa zahŕňa 75 g </a:t>
            </a:r>
            <a:r>
              <a:rPr b="1" lang="sk-SK" sz="1300" spc="-1" strike="noStrike">
                <a:solidFill>
                  <a:srgbClr val="333333"/>
                </a:solidFill>
                <a:latin typeface="Arial"/>
                <a:ea typeface="Arial"/>
              </a:rPr>
              <a:t>bielkovín</a:t>
            </a:r>
            <a:r>
              <a:rPr b="0" lang="sk-SK" sz="1300" spc="-1" strike="noStrike">
                <a:solidFill>
                  <a:srgbClr val="333333"/>
                </a:solidFill>
                <a:latin typeface="Arial"/>
                <a:ea typeface="Arial"/>
              </a:rPr>
              <a:t>, 83 g tukov, 365 g sacharidov, z toho 65 g cukru a 30 g vlákniny.</a:t>
            </a:r>
            <a:endParaRPr b="0" lang="sk-SK" sz="13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Img"/>
          </p:nvPr>
        </p:nvSpPr>
        <p:spPr>
          <a:xfrm>
            <a:off x="1143000" y="685800"/>
            <a:ext cx="4570920" cy="3427920"/>
          </a:xfrm>
          <a:prstGeom prst="rect">
            <a:avLst/>
          </a:prstGeom>
        </p:spPr>
      </p:sp>
      <p:sp>
        <p:nvSpPr>
          <p:cNvPr id="416" name="PlaceHolder 2"/>
          <p:cNvSpPr>
            <a:spLocks noGrp="1"/>
          </p:cNvSpPr>
          <p:nvPr>
            <p:ph type="body"/>
          </p:nvPr>
        </p:nvSpPr>
        <p:spPr>
          <a:xfrm>
            <a:off x="914400" y="4343400"/>
            <a:ext cx="5028120" cy="4113720"/>
          </a:xfrm>
          <a:prstGeom prst="rect">
            <a:avLst/>
          </a:prstGeom>
        </p:spPr>
        <p:txBody>
          <a:bodyPr lIns="90000" rIns="90000" tIns="45000" bIns="45000">
            <a:noAutofit/>
          </a:bodyPr>
          <a:p>
            <a:pPr marL="215640" indent="-214200">
              <a:lnSpc>
                <a:spcPct val="100000"/>
              </a:lnSpc>
              <a:tabLst>
                <a:tab algn="l" pos="0"/>
              </a:tabLst>
            </a:pPr>
            <a:r>
              <a:rPr b="0" lang="sk-SK" sz="1300" spc="-1" strike="noStrike">
                <a:latin typeface="Arial"/>
              </a:rPr>
              <a:t>Práve aminokyseliny sú dôvod, prečo sú bielkoviny také dôležité. Jednoducho povedané, aminokyseliny sú stavebnými kameňmi života. Keď budete jesť bielkoviny, vaše telo si ich rozdelí na jednotlivé aminokyseliny, zmení ich usporiadanie, zloží ich a urobí z nich všetko, čo je momentálne potrebné.</a:t>
            </a:r>
            <a:endParaRPr b="0" lang="sk-SK" sz="13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25" name="PlaceHolder 2"/>
          <p:cNvSpPr>
            <a:spLocks noGrp="1"/>
          </p:cNvSpPr>
          <p:nvPr>
            <p:ph type="body"/>
          </p:nvPr>
        </p:nvSpPr>
        <p:spPr>
          <a:xfrm>
            <a:off x="1218960" y="3209400"/>
            <a:ext cx="21944880" cy="3794400"/>
          </a:xfrm>
          <a:prstGeom prst="rect">
            <a:avLst/>
          </a:prstGeom>
        </p:spPr>
        <p:txBody>
          <a:bodyPr lIns="0" rIns="0" tIns="0" bIns="0">
            <a:normAutofit/>
          </a:bodyPr>
          <a:p>
            <a:endParaRPr b="0" lang="sk-SK" sz="3200" spc="-1" strike="noStrike">
              <a:latin typeface="Arial"/>
            </a:endParaRPr>
          </a:p>
        </p:txBody>
      </p:sp>
      <p:sp>
        <p:nvSpPr>
          <p:cNvPr id="26" name="PlaceHolder 3"/>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28"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2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30"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
        <p:nvSpPr>
          <p:cNvPr id="31" name="PlaceHolder 5"/>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33" name="PlaceHolder 2"/>
          <p:cNvSpPr>
            <a:spLocks noGrp="1"/>
          </p:cNvSpPr>
          <p:nvPr>
            <p:ph type="body"/>
          </p:nvPr>
        </p:nvSpPr>
        <p:spPr>
          <a:xfrm>
            <a:off x="1218960" y="3209400"/>
            <a:ext cx="7066080" cy="3794400"/>
          </a:xfrm>
          <a:prstGeom prst="rect">
            <a:avLst/>
          </a:prstGeom>
        </p:spPr>
        <p:txBody>
          <a:bodyPr lIns="0" rIns="0" tIns="0" bIns="0">
            <a:normAutofit/>
          </a:bodyPr>
          <a:p>
            <a:endParaRPr b="0" lang="sk-SK" sz="3200" spc="-1" strike="noStrike">
              <a:latin typeface="Arial"/>
            </a:endParaRPr>
          </a:p>
        </p:txBody>
      </p:sp>
      <p:sp>
        <p:nvSpPr>
          <p:cNvPr id="34" name="PlaceHolder 3"/>
          <p:cNvSpPr>
            <a:spLocks noGrp="1"/>
          </p:cNvSpPr>
          <p:nvPr>
            <p:ph type="body"/>
          </p:nvPr>
        </p:nvSpPr>
        <p:spPr>
          <a:xfrm>
            <a:off x="8638560" y="3209400"/>
            <a:ext cx="7066080" cy="3794400"/>
          </a:xfrm>
          <a:prstGeom prst="rect">
            <a:avLst/>
          </a:prstGeom>
        </p:spPr>
        <p:txBody>
          <a:bodyPr lIns="0" rIns="0" tIns="0" bIns="0">
            <a:normAutofit/>
          </a:bodyPr>
          <a:p>
            <a:endParaRPr b="0" lang="sk-SK" sz="3200" spc="-1" strike="noStrike">
              <a:latin typeface="Arial"/>
            </a:endParaRPr>
          </a:p>
        </p:txBody>
      </p:sp>
      <p:sp>
        <p:nvSpPr>
          <p:cNvPr id="35" name="PlaceHolder 4"/>
          <p:cNvSpPr>
            <a:spLocks noGrp="1"/>
          </p:cNvSpPr>
          <p:nvPr>
            <p:ph type="body"/>
          </p:nvPr>
        </p:nvSpPr>
        <p:spPr>
          <a:xfrm>
            <a:off x="16058520" y="3209400"/>
            <a:ext cx="7066080" cy="3794400"/>
          </a:xfrm>
          <a:prstGeom prst="rect">
            <a:avLst/>
          </a:prstGeom>
        </p:spPr>
        <p:txBody>
          <a:bodyPr lIns="0" rIns="0" tIns="0" bIns="0">
            <a:normAutofit/>
          </a:bodyPr>
          <a:p>
            <a:endParaRPr b="0" lang="sk-SK" sz="3200" spc="-1" strike="noStrike">
              <a:latin typeface="Arial"/>
            </a:endParaRPr>
          </a:p>
        </p:txBody>
      </p:sp>
      <p:sp>
        <p:nvSpPr>
          <p:cNvPr id="36" name="PlaceHolder 5"/>
          <p:cNvSpPr>
            <a:spLocks noGrp="1"/>
          </p:cNvSpPr>
          <p:nvPr>
            <p:ph type="body"/>
          </p:nvPr>
        </p:nvSpPr>
        <p:spPr>
          <a:xfrm>
            <a:off x="1218960" y="7364520"/>
            <a:ext cx="7066080" cy="3794400"/>
          </a:xfrm>
          <a:prstGeom prst="rect">
            <a:avLst/>
          </a:prstGeom>
        </p:spPr>
        <p:txBody>
          <a:bodyPr lIns="0" rIns="0" tIns="0" bIns="0">
            <a:normAutofit/>
          </a:bodyPr>
          <a:p>
            <a:endParaRPr b="0" lang="sk-SK" sz="3200" spc="-1" strike="noStrike">
              <a:latin typeface="Arial"/>
            </a:endParaRPr>
          </a:p>
        </p:txBody>
      </p:sp>
      <p:sp>
        <p:nvSpPr>
          <p:cNvPr id="37" name="PlaceHolder 6"/>
          <p:cNvSpPr>
            <a:spLocks noGrp="1"/>
          </p:cNvSpPr>
          <p:nvPr>
            <p:ph type="body"/>
          </p:nvPr>
        </p:nvSpPr>
        <p:spPr>
          <a:xfrm>
            <a:off x="8638560" y="7364520"/>
            <a:ext cx="7066080" cy="3794400"/>
          </a:xfrm>
          <a:prstGeom prst="rect">
            <a:avLst/>
          </a:prstGeom>
        </p:spPr>
        <p:txBody>
          <a:bodyPr lIns="0" rIns="0" tIns="0" bIns="0">
            <a:normAutofit/>
          </a:bodyPr>
          <a:p>
            <a:endParaRPr b="0" lang="sk-SK" sz="3200" spc="-1" strike="noStrike">
              <a:latin typeface="Arial"/>
            </a:endParaRPr>
          </a:p>
        </p:txBody>
      </p:sp>
      <p:sp>
        <p:nvSpPr>
          <p:cNvPr id="38" name="PlaceHolder 7"/>
          <p:cNvSpPr>
            <a:spLocks noGrp="1"/>
          </p:cNvSpPr>
          <p:nvPr>
            <p:ph type="body"/>
          </p:nvPr>
        </p:nvSpPr>
        <p:spPr>
          <a:xfrm>
            <a:off x="16058520" y="7364520"/>
            <a:ext cx="70660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44"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46" name="PlaceHolder 2"/>
          <p:cNvSpPr>
            <a:spLocks noGrp="1"/>
          </p:cNvSpPr>
          <p:nvPr>
            <p:ph type="body"/>
          </p:nvPr>
        </p:nvSpPr>
        <p:spPr>
          <a:xfrm>
            <a:off x="1218960" y="3209400"/>
            <a:ext cx="2194488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48"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4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53"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5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
        <p:nvSpPr>
          <p:cNvPr id="55"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4"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57"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5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59" name="PlaceHolder 4"/>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61"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6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63" name="PlaceHolder 4"/>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65" name="PlaceHolder 2"/>
          <p:cNvSpPr>
            <a:spLocks noGrp="1"/>
          </p:cNvSpPr>
          <p:nvPr>
            <p:ph type="body"/>
          </p:nvPr>
        </p:nvSpPr>
        <p:spPr>
          <a:xfrm>
            <a:off x="1218960" y="3209400"/>
            <a:ext cx="21944880" cy="3794400"/>
          </a:xfrm>
          <a:prstGeom prst="rect">
            <a:avLst/>
          </a:prstGeom>
        </p:spPr>
        <p:txBody>
          <a:bodyPr lIns="0" rIns="0" tIns="0" bIns="0">
            <a:normAutofit/>
          </a:bodyPr>
          <a:p>
            <a:endParaRPr b="0" lang="sk-SK" sz="3200" spc="-1" strike="noStrike">
              <a:latin typeface="Arial"/>
            </a:endParaRPr>
          </a:p>
        </p:txBody>
      </p:sp>
      <p:sp>
        <p:nvSpPr>
          <p:cNvPr id="66" name="PlaceHolder 3"/>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68"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6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70"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
        <p:nvSpPr>
          <p:cNvPr id="71" name="PlaceHolder 5"/>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73" name="PlaceHolder 2"/>
          <p:cNvSpPr>
            <a:spLocks noGrp="1"/>
          </p:cNvSpPr>
          <p:nvPr>
            <p:ph type="body"/>
          </p:nvPr>
        </p:nvSpPr>
        <p:spPr>
          <a:xfrm>
            <a:off x="1218960" y="3209400"/>
            <a:ext cx="7066080" cy="3794400"/>
          </a:xfrm>
          <a:prstGeom prst="rect">
            <a:avLst/>
          </a:prstGeom>
        </p:spPr>
        <p:txBody>
          <a:bodyPr lIns="0" rIns="0" tIns="0" bIns="0">
            <a:normAutofit/>
          </a:bodyPr>
          <a:p>
            <a:endParaRPr b="0" lang="sk-SK" sz="3200" spc="-1" strike="noStrike">
              <a:latin typeface="Arial"/>
            </a:endParaRPr>
          </a:p>
        </p:txBody>
      </p:sp>
      <p:sp>
        <p:nvSpPr>
          <p:cNvPr id="74" name="PlaceHolder 3"/>
          <p:cNvSpPr>
            <a:spLocks noGrp="1"/>
          </p:cNvSpPr>
          <p:nvPr>
            <p:ph type="body"/>
          </p:nvPr>
        </p:nvSpPr>
        <p:spPr>
          <a:xfrm>
            <a:off x="8638560" y="3209400"/>
            <a:ext cx="7066080" cy="3794400"/>
          </a:xfrm>
          <a:prstGeom prst="rect">
            <a:avLst/>
          </a:prstGeom>
        </p:spPr>
        <p:txBody>
          <a:bodyPr lIns="0" rIns="0" tIns="0" bIns="0">
            <a:normAutofit/>
          </a:bodyPr>
          <a:p>
            <a:endParaRPr b="0" lang="sk-SK" sz="3200" spc="-1" strike="noStrike">
              <a:latin typeface="Arial"/>
            </a:endParaRPr>
          </a:p>
        </p:txBody>
      </p:sp>
      <p:sp>
        <p:nvSpPr>
          <p:cNvPr id="75" name="PlaceHolder 4"/>
          <p:cNvSpPr>
            <a:spLocks noGrp="1"/>
          </p:cNvSpPr>
          <p:nvPr>
            <p:ph type="body"/>
          </p:nvPr>
        </p:nvSpPr>
        <p:spPr>
          <a:xfrm>
            <a:off x="16058520" y="3209400"/>
            <a:ext cx="7066080" cy="3794400"/>
          </a:xfrm>
          <a:prstGeom prst="rect">
            <a:avLst/>
          </a:prstGeom>
        </p:spPr>
        <p:txBody>
          <a:bodyPr lIns="0" rIns="0" tIns="0" bIns="0">
            <a:normAutofit/>
          </a:bodyPr>
          <a:p>
            <a:endParaRPr b="0" lang="sk-SK" sz="3200" spc="-1" strike="noStrike">
              <a:latin typeface="Arial"/>
            </a:endParaRPr>
          </a:p>
        </p:txBody>
      </p:sp>
      <p:sp>
        <p:nvSpPr>
          <p:cNvPr id="76" name="PlaceHolder 5"/>
          <p:cNvSpPr>
            <a:spLocks noGrp="1"/>
          </p:cNvSpPr>
          <p:nvPr>
            <p:ph type="body"/>
          </p:nvPr>
        </p:nvSpPr>
        <p:spPr>
          <a:xfrm>
            <a:off x="1218960" y="7364520"/>
            <a:ext cx="7066080" cy="3794400"/>
          </a:xfrm>
          <a:prstGeom prst="rect">
            <a:avLst/>
          </a:prstGeom>
        </p:spPr>
        <p:txBody>
          <a:bodyPr lIns="0" rIns="0" tIns="0" bIns="0">
            <a:normAutofit/>
          </a:bodyPr>
          <a:p>
            <a:endParaRPr b="0" lang="sk-SK" sz="3200" spc="-1" strike="noStrike">
              <a:latin typeface="Arial"/>
            </a:endParaRPr>
          </a:p>
        </p:txBody>
      </p:sp>
      <p:sp>
        <p:nvSpPr>
          <p:cNvPr id="77" name="PlaceHolder 6"/>
          <p:cNvSpPr>
            <a:spLocks noGrp="1"/>
          </p:cNvSpPr>
          <p:nvPr>
            <p:ph type="body"/>
          </p:nvPr>
        </p:nvSpPr>
        <p:spPr>
          <a:xfrm>
            <a:off x="8638560" y="7364520"/>
            <a:ext cx="7066080" cy="3794400"/>
          </a:xfrm>
          <a:prstGeom prst="rect">
            <a:avLst/>
          </a:prstGeom>
        </p:spPr>
        <p:txBody>
          <a:bodyPr lIns="0" rIns="0" tIns="0" bIns="0">
            <a:normAutofit/>
          </a:bodyPr>
          <a:p>
            <a:endParaRPr b="0" lang="sk-SK" sz="3200" spc="-1" strike="noStrike">
              <a:latin typeface="Arial"/>
            </a:endParaRPr>
          </a:p>
        </p:txBody>
      </p:sp>
      <p:sp>
        <p:nvSpPr>
          <p:cNvPr id="78" name="PlaceHolder 7"/>
          <p:cNvSpPr>
            <a:spLocks noGrp="1"/>
          </p:cNvSpPr>
          <p:nvPr>
            <p:ph type="body"/>
          </p:nvPr>
        </p:nvSpPr>
        <p:spPr>
          <a:xfrm>
            <a:off x="16058520" y="7364520"/>
            <a:ext cx="70660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84"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86" name="PlaceHolder 2"/>
          <p:cNvSpPr>
            <a:spLocks noGrp="1"/>
          </p:cNvSpPr>
          <p:nvPr>
            <p:ph type="body"/>
          </p:nvPr>
        </p:nvSpPr>
        <p:spPr>
          <a:xfrm>
            <a:off x="1218960" y="3209400"/>
            <a:ext cx="2194488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88"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8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6" name="PlaceHolder 2"/>
          <p:cNvSpPr>
            <a:spLocks noGrp="1"/>
          </p:cNvSpPr>
          <p:nvPr>
            <p:ph type="body"/>
          </p:nvPr>
        </p:nvSpPr>
        <p:spPr>
          <a:xfrm>
            <a:off x="1218960" y="3209400"/>
            <a:ext cx="2194488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93"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9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
        <p:nvSpPr>
          <p:cNvPr id="95"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97"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9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99" name="PlaceHolder 4"/>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01"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0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03" name="PlaceHolder 4"/>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05" name="PlaceHolder 2"/>
          <p:cNvSpPr>
            <a:spLocks noGrp="1"/>
          </p:cNvSpPr>
          <p:nvPr>
            <p:ph type="body"/>
          </p:nvPr>
        </p:nvSpPr>
        <p:spPr>
          <a:xfrm>
            <a:off x="1218960" y="3209400"/>
            <a:ext cx="21944880" cy="3794400"/>
          </a:xfrm>
          <a:prstGeom prst="rect">
            <a:avLst/>
          </a:prstGeom>
        </p:spPr>
        <p:txBody>
          <a:bodyPr lIns="0" rIns="0" tIns="0" bIns="0">
            <a:normAutofit/>
          </a:bodyPr>
          <a:p>
            <a:endParaRPr b="0" lang="sk-SK" sz="3200" spc="-1" strike="noStrike">
              <a:latin typeface="Arial"/>
            </a:endParaRPr>
          </a:p>
        </p:txBody>
      </p:sp>
      <p:sp>
        <p:nvSpPr>
          <p:cNvPr id="106" name="PlaceHolder 3"/>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08"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0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10"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
        <p:nvSpPr>
          <p:cNvPr id="111" name="PlaceHolder 5"/>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13" name="PlaceHolder 2"/>
          <p:cNvSpPr>
            <a:spLocks noGrp="1"/>
          </p:cNvSpPr>
          <p:nvPr>
            <p:ph type="body"/>
          </p:nvPr>
        </p:nvSpPr>
        <p:spPr>
          <a:xfrm>
            <a:off x="1218960" y="3209400"/>
            <a:ext cx="7066080" cy="3794400"/>
          </a:xfrm>
          <a:prstGeom prst="rect">
            <a:avLst/>
          </a:prstGeom>
        </p:spPr>
        <p:txBody>
          <a:bodyPr lIns="0" rIns="0" tIns="0" bIns="0">
            <a:normAutofit/>
          </a:bodyPr>
          <a:p>
            <a:endParaRPr b="0" lang="sk-SK" sz="3200" spc="-1" strike="noStrike">
              <a:latin typeface="Arial"/>
            </a:endParaRPr>
          </a:p>
        </p:txBody>
      </p:sp>
      <p:sp>
        <p:nvSpPr>
          <p:cNvPr id="114" name="PlaceHolder 3"/>
          <p:cNvSpPr>
            <a:spLocks noGrp="1"/>
          </p:cNvSpPr>
          <p:nvPr>
            <p:ph type="body"/>
          </p:nvPr>
        </p:nvSpPr>
        <p:spPr>
          <a:xfrm>
            <a:off x="8638560" y="3209400"/>
            <a:ext cx="7066080" cy="3794400"/>
          </a:xfrm>
          <a:prstGeom prst="rect">
            <a:avLst/>
          </a:prstGeom>
        </p:spPr>
        <p:txBody>
          <a:bodyPr lIns="0" rIns="0" tIns="0" bIns="0">
            <a:normAutofit/>
          </a:bodyPr>
          <a:p>
            <a:endParaRPr b="0" lang="sk-SK" sz="3200" spc="-1" strike="noStrike">
              <a:latin typeface="Arial"/>
            </a:endParaRPr>
          </a:p>
        </p:txBody>
      </p:sp>
      <p:sp>
        <p:nvSpPr>
          <p:cNvPr id="115" name="PlaceHolder 4"/>
          <p:cNvSpPr>
            <a:spLocks noGrp="1"/>
          </p:cNvSpPr>
          <p:nvPr>
            <p:ph type="body"/>
          </p:nvPr>
        </p:nvSpPr>
        <p:spPr>
          <a:xfrm>
            <a:off x="16058520" y="3209400"/>
            <a:ext cx="7066080" cy="3794400"/>
          </a:xfrm>
          <a:prstGeom prst="rect">
            <a:avLst/>
          </a:prstGeom>
        </p:spPr>
        <p:txBody>
          <a:bodyPr lIns="0" rIns="0" tIns="0" bIns="0">
            <a:normAutofit/>
          </a:bodyPr>
          <a:p>
            <a:endParaRPr b="0" lang="sk-SK" sz="3200" spc="-1" strike="noStrike">
              <a:latin typeface="Arial"/>
            </a:endParaRPr>
          </a:p>
        </p:txBody>
      </p:sp>
      <p:sp>
        <p:nvSpPr>
          <p:cNvPr id="116" name="PlaceHolder 5"/>
          <p:cNvSpPr>
            <a:spLocks noGrp="1"/>
          </p:cNvSpPr>
          <p:nvPr>
            <p:ph type="body"/>
          </p:nvPr>
        </p:nvSpPr>
        <p:spPr>
          <a:xfrm>
            <a:off x="1218960" y="7364520"/>
            <a:ext cx="7066080" cy="3794400"/>
          </a:xfrm>
          <a:prstGeom prst="rect">
            <a:avLst/>
          </a:prstGeom>
        </p:spPr>
        <p:txBody>
          <a:bodyPr lIns="0" rIns="0" tIns="0" bIns="0">
            <a:normAutofit/>
          </a:bodyPr>
          <a:p>
            <a:endParaRPr b="0" lang="sk-SK" sz="3200" spc="-1" strike="noStrike">
              <a:latin typeface="Arial"/>
            </a:endParaRPr>
          </a:p>
        </p:txBody>
      </p:sp>
      <p:sp>
        <p:nvSpPr>
          <p:cNvPr id="117" name="PlaceHolder 6"/>
          <p:cNvSpPr>
            <a:spLocks noGrp="1"/>
          </p:cNvSpPr>
          <p:nvPr>
            <p:ph type="body"/>
          </p:nvPr>
        </p:nvSpPr>
        <p:spPr>
          <a:xfrm>
            <a:off x="8638560" y="7364520"/>
            <a:ext cx="7066080" cy="3794400"/>
          </a:xfrm>
          <a:prstGeom prst="rect">
            <a:avLst/>
          </a:prstGeom>
        </p:spPr>
        <p:txBody>
          <a:bodyPr lIns="0" rIns="0" tIns="0" bIns="0">
            <a:normAutofit/>
          </a:bodyPr>
          <a:p>
            <a:endParaRPr b="0" lang="sk-SK" sz="3200" spc="-1" strike="noStrike">
              <a:latin typeface="Arial"/>
            </a:endParaRPr>
          </a:p>
        </p:txBody>
      </p:sp>
      <p:sp>
        <p:nvSpPr>
          <p:cNvPr id="118" name="PlaceHolder 7"/>
          <p:cNvSpPr>
            <a:spLocks noGrp="1"/>
          </p:cNvSpPr>
          <p:nvPr>
            <p:ph type="body"/>
          </p:nvPr>
        </p:nvSpPr>
        <p:spPr>
          <a:xfrm>
            <a:off x="16058520" y="7364520"/>
            <a:ext cx="70660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25"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27" name="PlaceHolder 2"/>
          <p:cNvSpPr>
            <a:spLocks noGrp="1"/>
          </p:cNvSpPr>
          <p:nvPr>
            <p:ph type="body"/>
          </p:nvPr>
        </p:nvSpPr>
        <p:spPr>
          <a:xfrm>
            <a:off x="1218960" y="3209400"/>
            <a:ext cx="2194488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8"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29"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13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34"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3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
        <p:nvSpPr>
          <p:cNvPr id="136"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38"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13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40" name="PlaceHolder 4"/>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42"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4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44" name="PlaceHolder 4"/>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46" name="PlaceHolder 2"/>
          <p:cNvSpPr>
            <a:spLocks noGrp="1"/>
          </p:cNvSpPr>
          <p:nvPr>
            <p:ph type="body"/>
          </p:nvPr>
        </p:nvSpPr>
        <p:spPr>
          <a:xfrm>
            <a:off x="1218960" y="3209400"/>
            <a:ext cx="21944880" cy="3794400"/>
          </a:xfrm>
          <a:prstGeom prst="rect">
            <a:avLst/>
          </a:prstGeom>
        </p:spPr>
        <p:txBody>
          <a:bodyPr lIns="0" rIns="0" tIns="0" bIns="0">
            <a:normAutofit/>
          </a:bodyPr>
          <a:p>
            <a:endParaRPr b="0" lang="sk-SK" sz="3200" spc="-1" strike="noStrike">
              <a:latin typeface="Arial"/>
            </a:endParaRPr>
          </a:p>
        </p:txBody>
      </p:sp>
      <p:sp>
        <p:nvSpPr>
          <p:cNvPr id="147" name="PlaceHolder 3"/>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49"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50"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51"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
        <p:nvSpPr>
          <p:cNvPr id="152" name="PlaceHolder 5"/>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54" name="PlaceHolder 2"/>
          <p:cNvSpPr>
            <a:spLocks noGrp="1"/>
          </p:cNvSpPr>
          <p:nvPr>
            <p:ph type="body"/>
          </p:nvPr>
        </p:nvSpPr>
        <p:spPr>
          <a:xfrm>
            <a:off x="1218960" y="3209400"/>
            <a:ext cx="7066080" cy="3794400"/>
          </a:xfrm>
          <a:prstGeom prst="rect">
            <a:avLst/>
          </a:prstGeom>
        </p:spPr>
        <p:txBody>
          <a:bodyPr lIns="0" rIns="0" tIns="0" bIns="0">
            <a:normAutofit/>
          </a:bodyPr>
          <a:p>
            <a:endParaRPr b="0" lang="sk-SK" sz="3200" spc="-1" strike="noStrike">
              <a:latin typeface="Arial"/>
            </a:endParaRPr>
          </a:p>
        </p:txBody>
      </p:sp>
      <p:sp>
        <p:nvSpPr>
          <p:cNvPr id="155" name="PlaceHolder 3"/>
          <p:cNvSpPr>
            <a:spLocks noGrp="1"/>
          </p:cNvSpPr>
          <p:nvPr>
            <p:ph type="body"/>
          </p:nvPr>
        </p:nvSpPr>
        <p:spPr>
          <a:xfrm>
            <a:off x="8638560" y="3209400"/>
            <a:ext cx="7066080" cy="3794400"/>
          </a:xfrm>
          <a:prstGeom prst="rect">
            <a:avLst/>
          </a:prstGeom>
        </p:spPr>
        <p:txBody>
          <a:bodyPr lIns="0" rIns="0" tIns="0" bIns="0">
            <a:normAutofit/>
          </a:bodyPr>
          <a:p>
            <a:endParaRPr b="0" lang="sk-SK" sz="3200" spc="-1" strike="noStrike">
              <a:latin typeface="Arial"/>
            </a:endParaRPr>
          </a:p>
        </p:txBody>
      </p:sp>
      <p:sp>
        <p:nvSpPr>
          <p:cNvPr id="156" name="PlaceHolder 4"/>
          <p:cNvSpPr>
            <a:spLocks noGrp="1"/>
          </p:cNvSpPr>
          <p:nvPr>
            <p:ph type="body"/>
          </p:nvPr>
        </p:nvSpPr>
        <p:spPr>
          <a:xfrm>
            <a:off x="16058520" y="3209400"/>
            <a:ext cx="7066080" cy="3794400"/>
          </a:xfrm>
          <a:prstGeom prst="rect">
            <a:avLst/>
          </a:prstGeom>
        </p:spPr>
        <p:txBody>
          <a:bodyPr lIns="0" rIns="0" tIns="0" bIns="0">
            <a:normAutofit/>
          </a:bodyPr>
          <a:p>
            <a:endParaRPr b="0" lang="sk-SK" sz="3200" spc="-1" strike="noStrike">
              <a:latin typeface="Arial"/>
            </a:endParaRPr>
          </a:p>
        </p:txBody>
      </p:sp>
      <p:sp>
        <p:nvSpPr>
          <p:cNvPr id="157" name="PlaceHolder 5"/>
          <p:cNvSpPr>
            <a:spLocks noGrp="1"/>
          </p:cNvSpPr>
          <p:nvPr>
            <p:ph type="body"/>
          </p:nvPr>
        </p:nvSpPr>
        <p:spPr>
          <a:xfrm>
            <a:off x="1218960" y="7364520"/>
            <a:ext cx="7066080" cy="3794400"/>
          </a:xfrm>
          <a:prstGeom prst="rect">
            <a:avLst/>
          </a:prstGeom>
        </p:spPr>
        <p:txBody>
          <a:bodyPr lIns="0" rIns="0" tIns="0" bIns="0">
            <a:normAutofit/>
          </a:bodyPr>
          <a:p>
            <a:endParaRPr b="0" lang="sk-SK" sz="3200" spc="-1" strike="noStrike">
              <a:latin typeface="Arial"/>
            </a:endParaRPr>
          </a:p>
        </p:txBody>
      </p:sp>
      <p:sp>
        <p:nvSpPr>
          <p:cNvPr id="158" name="PlaceHolder 6"/>
          <p:cNvSpPr>
            <a:spLocks noGrp="1"/>
          </p:cNvSpPr>
          <p:nvPr>
            <p:ph type="body"/>
          </p:nvPr>
        </p:nvSpPr>
        <p:spPr>
          <a:xfrm>
            <a:off x="8638560" y="7364520"/>
            <a:ext cx="7066080" cy="3794400"/>
          </a:xfrm>
          <a:prstGeom prst="rect">
            <a:avLst/>
          </a:prstGeom>
        </p:spPr>
        <p:txBody>
          <a:bodyPr lIns="0" rIns="0" tIns="0" bIns="0">
            <a:normAutofit/>
          </a:bodyPr>
          <a:p>
            <a:endParaRPr b="0" lang="sk-SK" sz="3200" spc="-1" strike="noStrike">
              <a:latin typeface="Arial"/>
            </a:endParaRPr>
          </a:p>
        </p:txBody>
      </p:sp>
      <p:sp>
        <p:nvSpPr>
          <p:cNvPr id="159" name="PlaceHolder 7"/>
          <p:cNvSpPr>
            <a:spLocks noGrp="1"/>
          </p:cNvSpPr>
          <p:nvPr>
            <p:ph type="body"/>
          </p:nvPr>
        </p:nvSpPr>
        <p:spPr>
          <a:xfrm>
            <a:off x="16058520" y="7364520"/>
            <a:ext cx="70660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3"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64"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66" name="PlaceHolder 2"/>
          <p:cNvSpPr>
            <a:spLocks noGrp="1"/>
          </p:cNvSpPr>
          <p:nvPr>
            <p:ph type="body"/>
          </p:nvPr>
        </p:nvSpPr>
        <p:spPr>
          <a:xfrm>
            <a:off x="1218960" y="3209400"/>
            <a:ext cx="2194488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68"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16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1"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73"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7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
        <p:nvSpPr>
          <p:cNvPr id="175"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77"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17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79" name="PlaceHolder 4"/>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81"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8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83" name="PlaceHolder 4"/>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85" name="PlaceHolder 2"/>
          <p:cNvSpPr>
            <a:spLocks noGrp="1"/>
          </p:cNvSpPr>
          <p:nvPr>
            <p:ph type="body"/>
          </p:nvPr>
        </p:nvSpPr>
        <p:spPr>
          <a:xfrm>
            <a:off x="1218960" y="3209400"/>
            <a:ext cx="21944880" cy="3794400"/>
          </a:xfrm>
          <a:prstGeom prst="rect">
            <a:avLst/>
          </a:prstGeom>
        </p:spPr>
        <p:txBody>
          <a:bodyPr lIns="0" rIns="0" tIns="0" bIns="0">
            <a:normAutofit/>
          </a:bodyPr>
          <a:p>
            <a:endParaRPr b="0" lang="sk-SK" sz="3200" spc="-1" strike="noStrike">
              <a:latin typeface="Arial"/>
            </a:endParaRPr>
          </a:p>
        </p:txBody>
      </p:sp>
      <p:sp>
        <p:nvSpPr>
          <p:cNvPr id="186" name="PlaceHolder 3"/>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88"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8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90"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
        <p:nvSpPr>
          <p:cNvPr id="191" name="PlaceHolder 5"/>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93" name="PlaceHolder 2"/>
          <p:cNvSpPr>
            <a:spLocks noGrp="1"/>
          </p:cNvSpPr>
          <p:nvPr>
            <p:ph type="body"/>
          </p:nvPr>
        </p:nvSpPr>
        <p:spPr>
          <a:xfrm>
            <a:off x="1218960" y="3209400"/>
            <a:ext cx="7066080" cy="3794400"/>
          </a:xfrm>
          <a:prstGeom prst="rect">
            <a:avLst/>
          </a:prstGeom>
        </p:spPr>
        <p:txBody>
          <a:bodyPr lIns="0" rIns="0" tIns="0" bIns="0">
            <a:normAutofit/>
          </a:bodyPr>
          <a:p>
            <a:endParaRPr b="0" lang="sk-SK" sz="3200" spc="-1" strike="noStrike">
              <a:latin typeface="Arial"/>
            </a:endParaRPr>
          </a:p>
        </p:txBody>
      </p:sp>
      <p:sp>
        <p:nvSpPr>
          <p:cNvPr id="194" name="PlaceHolder 3"/>
          <p:cNvSpPr>
            <a:spLocks noGrp="1"/>
          </p:cNvSpPr>
          <p:nvPr>
            <p:ph type="body"/>
          </p:nvPr>
        </p:nvSpPr>
        <p:spPr>
          <a:xfrm>
            <a:off x="8638560" y="3209400"/>
            <a:ext cx="7066080" cy="3794400"/>
          </a:xfrm>
          <a:prstGeom prst="rect">
            <a:avLst/>
          </a:prstGeom>
        </p:spPr>
        <p:txBody>
          <a:bodyPr lIns="0" rIns="0" tIns="0" bIns="0">
            <a:normAutofit/>
          </a:bodyPr>
          <a:p>
            <a:endParaRPr b="0" lang="sk-SK" sz="3200" spc="-1" strike="noStrike">
              <a:latin typeface="Arial"/>
            </a:endParaRPr>
          </a:p>
        </p:txBody>
      </p:sp>
      <p:sp>
        <p:nvSpPr>
          <p:cNvPr id="195" name="PlaceHolder 4"/>
          <p:cNvSpPr>
            <a:spLocks noGrp="1"/>
          </p:cNvSpPr>
          <p:nvPr>
            <p:ph type="body"/>
          </p:nvPr>
        </p:nvSpPr>
        <p:spPr>
          <a:xfrm>
            <a:off x="16058520" y="3209400"/>
            <a:ext cx="7066080" cy="3794400"/>
          </a:xfrm>
          <a:prstGeom prst="rect">
            <a:avLst/>
          </a:prstGeom>
        </p:spPr>
        <p:txBody>
          <a:bodyPr lIns="0" rIns="0" tIns="0" bIns="0">
            <a:normAutofit/>
          </a:bodyPr>
          <a:p>
            <a:endParaRPr b="0" lang="sk-SK" sz="3200" spc="-1" strike="noStrike">
              <a:latin typeface="Arial"/>
            </a:endParaRPr>
          </a:p>
        </p:txBody>
      </p:sp>
      <p:sp>
        <p:nvSpPr>
          <p:cNvPr id="196" name="PlaceHolder 5"/>
          <p:cNvSpPr>
            <a:spLocks noGrp="1"/>
          </p:cNvSpPr>
          <p:nvPr>
            <p:ph type="body"/>
          </p:nvPr>
        </p:nvSpPr>
        <p:spPr>
          <a:xfrm>
            <a:off x="1218960" y="7364520"/>
            <a:ext cx="7066080" cy="3794400"/>
          </a:xfrm>
          <a:prstGeom prst="rect">
            <a:avLst/>
          </a:prstGeom>
        </p:spPr>
        <p:txBody>
          <a:bodyPr lIns="0" rIns="0" tIns="0" bIns="0">
            <a:normAutofit/>
          </a:bodyPr>
          <a:p>
            <a:endParaRPr b="0" lang="sk-SK" sz="3200" spc="-1" strike="noStrike">
              <a:latin typeface="Arial"/>
            </a:endParaRPr>
          </a:p>
        </p:txBody>
      </p:sp>
      <p:sp>
        <p:nvSpPr>
          <p:cNvPr id="197" name="PlaceHolder 6"/>
          <p:cNvSpPr>
            <a:spLocks noGrp="1"/>
          </p:cNvSpPr>
          <p:nvPr>
            <p:ph type="body"/>
          </p:nvPr>
        </p:nvSpPr>
        <p:spPr>
          <a:xfrm>
            <a:off x="8638560" y="7364520"/>
            <a:ext cx="7066080" cy="3794400"/>
          </a:xfrm>
          <a:prstGeom prst="rect">
            <a:avLst/>
          </a:prstGeom>
        </p:spPr>
        <p:txBody>
          <a:bodyPr lIns="0" rIns="0" tIns="0" bIns="0">
            <a:normAutofit/>
          </a:bodyPr>
          <a:p>
            <a:endParaRPr b="0" lang="sk-SK" sz="3200" spc="-1" strike="noStrike">
              <a:latin typeface="Arial"/>
            </a:endParaRPr>
          </a:p>
        </p:txBody>
      </p:sp>
      <p:sp>
        <p:nvSpPr>
          <p:cNvPr id="198" name="PlaceHolder 7"/>
          <p:cNvSpPr>
            <a:spLocks noGrp="1"/>
          </p:cNvSpPr>
          <p:nvPr>
            <p:ph type="body"/>
          </p:nvPr>
        </p:nvSpPr>
        <p:spPr>
          <a:xfrm>
            <a:off x="16058520" y="7364520"/>
            <a:ext cx="706608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3"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1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sk-SK" sz="3200" spc="-1" strike="noStrike">
              <a:latin typeface="Arial"/>
            </a:endParaRPr>
          </a:p>
        </p:txBody>
      </p:sp>
      <p:sp>
        <p:nvSpPr>
          <p:cNvPr id="15" name="PlaceHolder 4"/>
          <p:cNvSpPr>
            <a:spLocks noGrp="1"/>
          </p:cNvSpPr>
          <p:nvPr>
            <p:ph type="body"/>
          </p:nvPr>
        </p:nvSpPr>
        <p:spPr>
          <a:xfrm>
            <a:off x="12189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17" name="PlaceHolder 2"/>
          <p:cNvSpPr>
            <a:spLocks noGrp="1"/>
          </p:cNvSpPr>
          <p:nvPr>
            <p:ph type="body"/>
          </p:nvPr>
        </p:nvSpPr>
        <p:spPr>
          <a:xfrm>
            <a:off x="1218960" y="3209400"/>
            <a:ext cx="10708920" cy="7954920"/>
          </a:xfrm>
          <a:prstGeom prst="rect">
            <a:avLst/>
          </a:prstGeom>
        </p:spPr>
        <p:txBody>
          <a:bodyPr lIns="0" rIns="0" tIns="0" bIns="0">
            <a:normAutofit/>
          </a:bodyPr>
          <a:p>
            <a:endParaRPr b="0" lang="sk-SK" sz="3200" spc="-1" strike="noStrike">
              <a:latin typeface="Arial"/>
            </a:endParaRPr>
          </a:p>
        </p:txBody>
      </p:sp>
      <p:sp>
        <p:nvSpPr>
          <p:cNvPr id="1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19" name="PlaceHolder 4"/>
          <p:cNvSpPr>
            <a:spLocks noGrp="1"/>
          </p:cNvSpPr>
          <p:nvPr>
            <p:ph type="body"/>
          </p:nvPr>
        </p:nvSpPr>
        <p:spPr>
          <a:xfrm>
            <a:off x="12463560" y="7364520"/>
            <a:ext cx="10708920" cy="3794400"/>
          </a:xfrm>
          <a:prstGeom prst="rect">
            <a:avLst/>
          </a:prstGeom>
        </p:spPr>
        <p:txBody>
          <a:bodyPr lIns="0" rIns="0" tIns="0" bIns="0">
            <a:normAutofit/>
          </a:bodyPr>
          <a:p>
            <a:endParaRPr b="0" lang="sk-SK"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endParaRPr b="0" lang="sk-SK" sz="4400" spc="-1" strike="noStrike">
              <a:latin typeface="Arial"/>
            </a:endParaRPr>
          </a:p>
        </p:txBody>
      </p:sp>
      <p:sp>
        <p:nvSpPr>
          <p:cNvPr id="21" name="PlaceHolder 2"/>
          <p:cNvSpPr>
            <a:spLocks noGrp="1"/>
          </p:cNvSpPr>
          <p:nvPr>
            <p:ph type="body"/>
          </p:nvPr>
        </p:nvSpPr>
        <p:spPr>
          <a:xfrm>
            <a:off x="1218960" y="3209400"/>
            <a:ext cx="10708920" cy="3794400"/>
          </a:xfrm>
          <a:prstGeom prst="rect">
            <a:avLst/>
          </a:prstGeom>
        </p:spPr>
        <p:txBody>
          <a:bodyPr lIns="0" rIns="0" tIns="0" bIns="0">
            <a:normAutofit/>
          </a:bodyPr>
          <a:p>
            <a:endParaRPr b="0" lang="sk-SK" sz="3200" spc="-1" strike="noStrike">
              <a:latin typeface="Arial"/>
            </a:endParaRPr>
          </a:p>
        </p:txBody>
      </p:sp>
      <p:sp>
        <p:nvSpPr>
          <p:cNvPr id="2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sk-SK" sz="3200" spc="-1" strike="noStrike">
              <a:latin typeface="Arial"/>
            </a:endParaRPr>
          </a:p>
        </p:txBody>
      </p:sp>
      <p:sp>
        <p:nvSpPr>
          <p:cNvPr id="23" name="PlaceHolder 4"/>
          <p:cNvSpPr>
            <a:spLocks noGrp="1"/>
          </p:cNvSpPr>
          <p:nvPr>
            <p:ph type="body"/>
          </p:nvPr>
        </p:nvSpPr>
        <p:spPr>
          <a:xfrm>
            <a:off x="1218960" y="7364520"/>
            <a:ext cx="21944880" cy="3794400"/>
          </a:xfrm>
          <a:prstGeom prst="rect">
            <a:avLst/>
          </a:prstGeom>
        </p:spPr>
        <p:txBody>
          <a:bodyPr lIns="0" rIns="0" tIns="0" bIns="0">
            <a:normAutofit/>
          </a:bodyPr>
          <a:p>
            <a:endParaRPr b="0" lang="sk-SK"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Прямоугольник"/>
          <p:cNvSpPr/>
          <p:nvPr/>
        </p:nvSpPr>
        <p:spPr>
          <a:xfrm>
            <a:off x="-508320" y="-114480"/>
            <a:ext cx="25399440" cy="14214600"/>
          </a:xfrm>
          <a:prstGeom prst="rect">
            <a:avLst/>
          </a:prstGeom>
          <a:solidFill>
            <a:srgbClr val="f3bec9"/>
          </a:solidFill>
          <a:ln w="12600">
            <a:noFill/>
          </a:ln>
        </p:spPr>
        <p:style>
          <a:lnRef idx="0"/>
          <a:fillRef idx="0"/>
          <a:effectRef idx="0"/>
          <a:fontRef idx="minor"/>
        </p:style>
      </p:sp>
      <p:sp>
        <p:nvSpPr>
          <p:cNvPr id="1"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r>
              <a:rPr b="0" lang="sk-SK" sz="4400" spc="-1" strike="noStrike">
                <a:latin typeface="Arial"/>
              </a:rPr>
              <a:t>Kliknúť na úpravu formátu textu titulku</a:t>
            </a:r>
            <a:endParaRPr b="0" lang="sk-SK" sz="4400" spc="-1" strike="noStrike">
              <a:latin typeface="Arial"/>
            </a:endParaRPr>
          </a:p>
        </p:txBody>
      </p:sp>
      <p:sp>
        <p:nvSpPr>
          <p:cNvPr id="2" name="PlaceHolder 2"/>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3200" spc="-1" strike="noStrike">
                <a:latin typeface="Arial"/>
              </a:rPr>
              <a:t>Kliknúť na úpravu formátu textu osnovy</a:t>
            </a:r>
            <a:endParaRPr b="0" lang="sk-SK" sz="3200" spc="-1" strike="noStrike">
              <a:latin typeface="Arial"/>
            </a:endParaRPr>
          </a:p>
          <a:p>
            <a:pPr lvl="1" marL="864000" indent="-324000">
              <a:spcBef>
                <a:spcPts val="1134"/>
              </a:spcBef>
              <a:buClr>
                <a:srgbClr val="000000"/>
              </a:buClr>
              <a:buSzPct val="75000"/>
              <a:buFont typeface="Symbol" charset="2"/>
              <a:buChar char=""/>
            </a:pPr>
            <a:r>
              <a:rPr b="0" lang="sk-SK" sz="2800" spc="-1" strike="noStrike">
                <a:latin typeface="Arial"/>
              </a:rPr>
              <a:t>Druhá úroveň</a:t>
            </a:r>
            <a:endParaRPr b="0" lang="sk-SK" sz="2800" spc="-1" strike="noStrike">
              <a:latin typeface="Arial"/>
            </a:endParaRPr>
          </a:p>
          <a:p>
            <a:pPr lvl="2" marL="1296000" indent="-288000">
              <a:spcBef>
                <a:spcPts val="850"/>
              </a:spcBef>
              <a:buClr>
                <a:srgbClr val="000000"/>
              </a:buClr>
              <a:buSzPct val="45000"/>
              <a:buFont typeface="Wingdings" charset="2"/>
              <a:buChar char=""/>
            </a:pPr>
            <a:r>
              <a:rPr b="0" lang="sk-SK" sz="2400" spc="-1" strike="noStrike">
                <a:latin typeface="Arial"/>
              </a:rPr>
              <a:t>Tretia úroveň</a:t>
            </a:r>
            <a:endParaRPr b="0" lang="sk-SK" sz="2400" spc="-1" strike="noStrike">
              <a:latin typeface="Arial"/>
            </a:endParaRPr>
          </a:p>
          <a:p>
            <a:pPr lvl="3" marL="1728000" indent="-216000">
              <a:spcBef>
                <a:spcPts val="567"/>
              </a:spcBef>
              <a:buClr>
                <a:srgbClr val="000000"/>
              </a:buClr>
              <a:buSzPct val="75000"/>
              <a:buFont typeface="Symbol" charset="2"/>
              <a:buChar char=""/>
            </a:pPr>
            <a:r>
              <a:rPr b="0" lang="sk-SK" sz="2000" spc="-1" strike="noStrike">
                <a:latin typeface="Arial"/>
              </a:rPr>
              <a:t>Štvrtá úroveň osnovy</a:t>
            </a:r>
            <a:endParaRPr b="0" lang="sk-SK" sz="2000" spc="-1" strike="noStrike">
              <a:latin typeface="Arial"/>
            </a:endParaRPr>
          </a:p>
          <a:p>
            <a:pPr lvl="4" marL="2160000" indent="-216000">
              <a:spcBef>
                <a:spcPts val="283"/>
              </a:spcBef>
              <a:buClr>
                <a:srgbClr val="000000"/>
              </a:buClr>
              <a:buSzPct val="45000"/>
              <a:buFont typeface="Wingdings" charset="2"/>
              <a:buChar char=""/>
            </a:pPr>
            <a:r>
              <a:rPr b="0" lang="sk-SK" sz="2000" spc="-1" strike="noStrike">
                <a:latin typeface="Arial"/>
              </a:rPr>
              <a:t>Piata úroveň osnovy</a:t>
            </a:r>
            <a:endParaRPr b="0" lang="sk-SK" sz="2000" spc="-1" strike="noStrike">
              <a:latin typeface="Arial"/>
            </a:endParaRPr>
          </a:p>
          <a:p>
            <a:pPr lvl="5" marL="2592000" indent="-216000">
              <a:spcBef>
                <a:spcPts val="283"/>
              </a:spcBef>
              <a:buClr>
                <a:srgbClr val="000000"/>
              </a:buClr>
              <a:buSzPct val="45000"/>
              <a:buFont typeface="Wingdings" charset="2"/>
              <a:buChar char=""/>
            </a:pPr>
            <a:r>
              <a:rPr b="0" lang="sk-SK" sz="2000" spc="-1" strike="noStrike">
                <a:latin typeface="Arial"/>
              </a:rPr>
              <a:t>Šiesta úroveň</a:t>
            </a:r>
            <a:endParaRPr b="0" lang="sk-SK" sz="2000" spc="-1" strike="noStrike">
              <a:latin typeface="Arial"/>
            </a:endParaRPr>
          </a:p>
          <a:p>
            <a:pPr lvl="6" marL="3024000" indent="-216000">
              <a:spcBef>
                <a:spcPts val="283"/>
              </a:spcBef>
              <a:buClr>
                <a:srgbClr val="000000"/>
              </a:buClr>
              <a:buSzPct val="45000"/>
              <a:buFont typeface="Wingdings" charset="2"/>
              <a:buChar char=""/>
            </a:pPr>
            <a:r>
              <a:rPr b="0" lang="sk-SK" sz="2000" spc="-1" strike="noStrike">
                <a:latin typeface="Arial"/>
              </a:rPr>
              <a:t>Siedma úroveň</a:t>
            </a:r>
            <a:endParaRPr b="0" lang="sk-SK"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Shape 148"/>
          <p:cNvSpPr/>
          <p:nvPr/>
        </p:nvSpPr>
        <p:spPr>
          <a:xfrm>
            <a:off x="-34560" y="-46440"/>
            <a:ext cx="24451920" cy="13807800"/>
          </a:xfrm>
          <a:prstGeom prst="rect">
            <a:avLst/>
          </a:prstGeom>
          <a:solidFill>
            <a:srgbClr val="f8f8f8"/>
          </a:solidFill>
          <a:ln w="12600">
            <a:noFill/>
          </a:ln>
        </p:spPr>
        <p:style>
          <a:lnRef idx="0"/>
          <a:fillRef idx="0"/>
          <a:effectRef idx="0"/>
          <a:fontRef idx="minor"/>
        </p:style>
      </p:sp>
      <p:sp>
        <p:nvSpPr>
          <p:cNvPr id="40" name="Прямоугольник"/>
          <p:cNvSpPr/>
          <p:nvPr/>
        </p:nvSpPr>
        <p:spPr>
          <a:xfrm>
            <a:off x="-160920" y="-127080"/>
            <a:ext cx="24822360" cy="13997880"/>
          </a:xfrm>
          <a:prstGeom prst="rect">
            <a:avLst/>
          </a:prstGeom>
          <a:solidFill>
            <a:srgbClr val="f7f3f3"/>
          </a:solidFill>
          <a:ln w="12600">
            <a:noFill/>
          </a:ln>
        </p:spPr>
        <p:style>
          <a:lnRef idx="0"/>
          <a:fillRef idx="0"/>
          <a:effectRef idx="0"/>
          <a:fontRef idx="minor"/>
        </p:style>
      </p:sp>
      <p:sp>
        <p:nvSpPr>
          <p:cNvPr id="41" name="PlaceHolder 1"/>
          <p:cNvSpPr>
            <a:spLocks noGrp="1"/>
          </p:cNvSpPr>
          <p:nvPr>
            <p:ph type="title"/>
          </p:nvPr>
        </p:nvSpPr>
        <p:spPr>
          <a:xfrm>
            <a:off x="4834080" y="2304000"/>
            <a:ext cx="14715000" cy="4642200"/>
          </a:xfrm>
          <a:prstGeom prst="rect">
            <a:avLst/>
          </a:prstGeom>
        </p:spPr>
        <p:txBody>
          <a:bodyPr lIns="0" rIns="0" tIns="0" bIns="0" anchor="ctr">
            <a:noAutofit/>
          </a:bodyPr>
          <a:p>
            <a:r>
              <a:rPr b="0" lang="sk-SK" sz="1800" spc="-1" strike="noStrike">
                <a:latin typeface="Arial"/>
              </a:rPr>
              <a:t>Kliknúť na úpravu formátu textu titulku</a:t>
            </a:r>
            <a:endParaRPr b="0" lang="sk-SK" sz="1800" spc="-1" strike="noStrike">
              <a:latin typeface="Arial"/>
            </a:endParaRPr>
          </a:p>
        </p:txBody>
      </p:sp>
      <p:sp>
        <p:nvSpPr>
          <p:cNvPr id="42" name="PlaceHolder 2"/>
          <p:cNvSpPr>
            <a:spLocks noGrp="1"/>
          </p:cNvSpPr>
          <p:nvPr>
            <p:ph type="body"/>
          </p:nvPr>
        </p:nvSpPr>
        <p:spPr>
          <a:xfrm>
            <a:off x="1218960" y="3209400"/>
            <a:ext cx="21944520" cy="7954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1800" spc="-1" strike="noStrike">
                <a:latin typeface="Arial"/>
              </a:rPr>
              <a:t>Kliknúť na úpravu formátu textu osnovy</a:t>
            </a:r>
            <a:endParaRPr b="0" lang="sk-SK" sz="1800" spc="-1" strike="noStrike">
              <a:latin typeface="Arial"/>
            </a:endParaRPr>
          </a:p>
          <a:p>
            <a:pPr lvl="1" marL="864000" indent="-324000">
              <a:spcBef>
                <a:spcPts val="1134"/>
              </a:spcBef>
              <a:buClr>
                <a:srgbClr val="000000"/>
              </a:buClr>
              <a:buSzPct val="75000"/>
              <a:buFont typeface="Symbol" charset="2"/>
              <a:buChar char=""/>
            </a:pPr>
            <a:r>
              <a:rPr b="0" lang="sk-SK" sz="1800" spc="-1" strike="noStrike">
                <a:latin typeface="Arial"/>
              </a:rPr>
              <a:t>Druhá úroveň</a:t>
            </a:r>
            <a:endParaRPr b="0" lang="sk-SK" sz="1800" spc="-1" strike="noStrike">
              <a:latin typeface="Arial"/>
            </a:endParaRPr>
          </a:p>
          <a:p>
            <a:pPr lvl="2" marL="1296000" indent="-288000">
              <a:spcBef>
                <a:spcPts val="850"/>
              </a:spcBef>
              <a:buClr>
                <a:srgbClr val="000000"/>
              </a:buClr>
              <a:buSzPct val="45000"/>
              <a:buFont typeface="Wingdings" charset="2"/>
              <a:buChar char=""/>
            </a:pPr>
            <a:r>
              <a:rPr b="0" lang="sk-SK" sz="1800" spc="-1" strike="noStrike">
                <a:latin typeface="Arial"/>
              </a:rPr>
              <a:t>Tretia úroveň</a:t>
            </a:r>
            <a:endParaRPr b="0" lang="sk-SK" sz="1800" spc="-1" strike="noStrike">
              <a:latin typeface="Arial"/>
            </a:endParaRPr>
          </a:p>
          <a:p>
            <a:pPr lvl="3" marL="1728000" indent="-216000">
              <a:spcBef>
                <a:spcPts val="567"/>
              </a:spcBef>
              <a:buClr>
                <a:srgbClr val="000000"/>
              </a:buClr>
              <a:buSzPct val="75000"/>
              <a:buFont typeface="Symbol" charset="2"/>
              <a:buChar char=""/>
            </a:pPr>
            <a:r>
              <a:rPr b="0" lang="sk-SK" sz="1800" spc="-1" strike="noStrike">
                <a:latin typeface="Arial"/>
              </a:rPr>
              <a:t>Štvrtá úroveň osnovy</a:t>
            </a:r>
            <a:endParaRPr b="0" lang="sk-SK" sz="1800" spc="-1" strike="noStrike">
              <a:latin typeface="Arial"/>
            </a:endParaRPr>
          </a:p>
          <a:p>
            <a:pPr lvl="4" marL="2160000" indent="-216000">
              <a:spcBef>
                <a:spcPts val="283"/>
              </a:spcBef>
              <a:buClr>
                <a:srgbClr val="000000"/>
              </a:buClr>
              <a:buSzPct val="45000"/>
              <a:buFont typeface="Wingdings" charset="2"/>
              <a:buChar char=""/>
            </a:pPr>
            <a:r>
              <a:rPr b="0" lang="sk-SK" sz="1800" spc="-1" strike="noStrike">
                <a:latin typeface="Arial"/>
              </a:rPr>
              <a:t>Piata úroveň osnovy</a:t>
            </a:r>
            <a:endParaRPr b="0" lang="sk-SK" sz="1800" spc="-1" strike="noStrike">
              <a:latin typeface="Arial"/>
            </a:endParaRPr>
          </a:p>
          <a:p>
            <a:pPr lvl="5" marL="2592000" indent="-216000">
              <a:spcBef>
                <a:spcPts val="283"/>
              </a:spcBef>
              <a:buClr>
                <a:srgbClr val="000000"/>
              </a:buClr>
              <a:buSzPct val="45000"/>
              <a:buFont typeface="Wingdings" charset="2"/>
              <a:buChar char=""/>
            </a:pPr>
            <a:r>
              <a:rPr b="0" lang="sk-SK" sz="1800" spc="-1" strike="noStrike">
                <a:latin typeface="Arial"/>
              </a:rPr>
              <a:t>Šiesta úroveň</a:t>
            </a:r>
            <a:endParaRPr b="0" lang="sk-SK" sz="1800" spc="-1" strike="noStrike">
              <a:latin typeface="Arial"/>
            </a:endParaRPr>
          </a:p>
          <a:p>
            <a:pPr lvl="6" marL="3024000" indent="-216000">
              <a:spcBef>
                <a:spcPts val="283"/>
              </a:spcBef>
              <a:buClr>
                <a:srgbClr val="000000"/>
              </a:buClr>
              <a:buSzPct val="45000"/>
              <a:buFont typeface="Wingdings" charset="2"/>
              <a:buChar char=""/>
            </a:pPr>
            <a:r>
              <a:rPr b="0" lang="sk-SK" sz="1800" spc="-1" strike="noStrike">
                <a:latin typeface="Arial"/>
              </a:rPr>
              <a:t>Siedma úroveň</a:t>
            </a:r>
            <a:endParaRPr b="0" lang="sk-SK"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 name="Shape 148"/>
          <p:cNvSpPr/>
          <p:nvPr/>
        </p:nvSpPr>
        <p:spPr>
          <a:xfrm>
            <a:off x="-34560" y="-46440"/>
            <a:ext cx="24451920" cy="13807800"/>
          </a:xfrm>
          <a:prstGeom prst="rect">
            <a:avLst/>
          </a:prstGeom>
          <a:solidFill>
            <a:srgbClr val="f8f8f8"/>
          </a:solidFill>
          <a:ln w="12600">
            <a:noFill/>
          </a:ln>
        </p:spPr>
        <p:style>
          <a:lnRef idx="0"/>
          <a:fillRef idx="0"/>
          <a:effectRef idx="0"/>
          <a:fontRef idx="minor"/>
        </p:style>
      </p:sp>
      <p:sp>
        <p:nvSpPr>
          <p:cNvPr id="80" name="Прямоугольник"/>
          <p:cNvSpPr/>
          <p:nvPr/>
        </p:nvSpPr>
        <p:spPr>
          <a:xfrm>
            <a:off x="-160920" y="-127080"/>
            <a:ext cx="24822360" cy="13997880"/>
          </a:xfrm>
          <a:prstGeom prst="rect">
            <a:avLst/>
          </a:prstGeom>
          <a:solidFill>
            <a:srgbClr val="f7f3f3"/>
          </a:solidFill>
          <a:ln w="12600">
            <a:noFill/>
          </a:ln>
        </p:spPr>
        <p:style>
          <a:lnRef idx="0"/>
          <a:fillRef idx="0"/>
          <a:effectRef idx="0"/>
          <a:fontRef idx="minor"/>
        </p:style>
      </p:sp>
      <p:sp>
        <p:nvSpPr>
          <p:cNvPr id="81" name="PlaceHolder 1"/>
          <p:cNvSpPr>
            <a:spLocks noGrp="1"/>
          </p:cNvSpPr>
          <p:nvPr>
            <p:ph type="title"/>
          </p:nvPr>
        </p:nvSpPr>
        <p:spPr>
          <a:xfrm>
            <a:off x="4834080" y="2304000"/>
            <a:ext cx="14715000" cy="4642200"/>
          </a:xfrm>
          <a:prstGeom prst="rect">
            <a:avLst/>
          </a:prstGeom>
        </p:spPr>
        <p:txBody>
          <a:bodyPr lIns="0" rIns="0" tIns="0" bIns="0" anchor="ctr">
            <a:noAutofit/>
          </a:bodyPr>
          <a:p>
            <a:r>
              <a:rPr b="0" lang="sk-SK" sz="1800" spc="-1" strike="noStrike">
                <a:latin typeface="Arial"/>
              </a:rPr>
              <a:t>Kliknúť na úpravu formátu textu titulku</a:t>
            </a:r>
            <a:endParaRPr b="0" lang="sk-SK" sz="1800" spc="-1" strike="noStrike">
              <a:latin typeface="Arial"/>
            </a:endParaRPr>
          </a:p>
        </p:txBody>
      </p:sp>
      <p:sp>
        <p:nvSpPr>
          <p:cNvPr id="82" name="PlaceHolder 2"/>
          <p:cNvSpPr>
            <a:spLocks noGrp="1"/>
          </p:cNvSpPr>
          <p:nvPr>
            <p:ph type="body"/>
          </p:nvPr>
        </p:nvSpPr>
        <p:spPr>
          <a:xfrm>
            <a:off x="1218960" y="3209400"/>
            <a:ext cx="21944520" cy="79545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1800" spc="-1" strike="noStrike">
                <a:latin typeface="Arial"/>
              </a:rPr>
              <a:t>Kliknúť na úpravu formátu textu osnovy</a:t>
            </a:r>
            <a:endParaRPr b="0" lang="sk-SK" sz="1800" spc="-1" strike="noStrike">
              <a:latin typeface="Arial"/>
            </a:endParaRPr>
          </a:p>
          <a:p>
            <a:pPr lvl="1" marL="864000" indent="-324000">
              <a:spcBef>
                <a:spcPts val="1134"/>
              </a:spcBef>
              <a:buClr>
                <a:srgbClr val="000000"/>
              </a:buClr>
              <a:buSzPct val="75000"/>
              <a:buFont typeface="Symbol" charset="2"/>
              <a:buChar char=""/>
            </a:pPr>
            <a:r>
              <a:rPr b="0" lang="sk-SK" sz="1800" spc="-1" strike="noStrike">
                <a:latin typeface="Arial"/>
              </a:rPr>
              <a:t>Druhá úroveň</a:t>
            </a:r>
            <a:endParaRPr b="0" lang="sk-SK" sz="1800" spc="-1" strike="noStrike">
              <a:latin typeface="Arial"/>
            </a:endParaRPr>
          </a:p>
          <a:p>
            <a:pPr lvl="2" marL="1296000" indent="-288000">
              <a:spcBef>
                <a:spcPts val="850"/>
              </a:spcBef>
              <a:buClr>
                <a:srgbClr val="000000"/>
              </a:buClr>
              <a:buSzPct val="45000"/>
              <a:buFont typeface="Wingdings" charset="2"/>
              <a:buChar char=""/>
            </a:pPr>
            <a:r>
              <a:rPr b="0" lang="sk-SK" sz="1800" spc="-1" strike="noStrike">
                <a:latin typeface="Arial"/>
              </a:rPr>
              <a:t>Tretia úroveň</a:t>
            </a:r>
            <a:endParaRPr b="0" lang="sk-SK" sz="1800" spc="-1" strike="noStrike">
              <a:latin typeface="Arial"/>
            </a:endParaRPr>
          </a:p>
          <a:p>
            <a:pPr lvl="3" marL="1728000" indent="-216000">
              <a:spcBef>
                <a:spcPts val="567"/>
              </a:spcBef>
              <a:buClr>
                <a:srgbClr val="000000"/>
              </a:buClr>
              <a:buSzPct val="75000"/>
              <a:buFont typeface="Symbol" charset="2"/>
              <a:buChar char=""/>
            </a:pPr>
            <a:r>
              <a:rPr b="0" lang="sk-SK" sz="1800" spc="-1" strike="noStrike">
                <a:latin typeface="Arial"/>
              </a:rPr>
              <a:t>Štvrtá úroveň osnovy</a:t>
            </a:r>
            <a:endParaRPr b="0" lang="sk-SK" sz="1800" spc="-1" strike="noStrike">
              <a:latin typeface="Arial"/>
            </a:endParaRPr>
          </a:p>
          <a:p>
            <a:pPr lvl="4" marL="2160000" indent="-216000">
              <a:spcBef>
                <a:spcPts val="283"/>
              </a:spcBef>
              <a:buClr>
                <a:srgbClr val="000000"/>
              </a:buClr>
              <a:buSzPct val="45000"/>
              <a:buFont typeface="Wingdings" charset="2"/>
              <a:buChar char=""/>
            </a:pPr>
            <a:r>
              <a:rPr b="0" lang="sk-SK" sz="1800" spc="-1" strike="noStrike">
                <a:latin typeface="Arial"/>
              </a:rPr>
              <a:t>Piata úroveň osnovy</a:t>
            </a:r>
            <a:endParaRPr b="0" lang="sk-SK" sz="1800" spc="-1" strike="noStrike">
              <a:latin typeface="Arial"/>
            </a:endParaRPr>
          </a:p>
          <a:p>
            <a:pPr lvl="5" marL="2592000" indent="-216000">
              <a:spcBef>
                <a:spcPts val="283"/>
              </a:spcBef>
              <a:buClr>
                <a:srgbClr val="000000"/>
              </a:buClr>
              <a:buSzPct val="45000"/>
              <a:buFont typeface="Wingdings" charset="2"/>
              <a:buChar char=""/>
            </a:pPr>
            <a:r>
              <a:rPr b="0" lang="sk-SK" sz="1800" spc="-1" strike="noStrike">
                <a:latin typeface="Arial"/>
              </a:rPr>
              <a:t>Šiesta úroveň</a:t>
            </a:r>
            <a:endParaRPr b="0" lang="sk-SK" sz="1800" spc="-1" strike="noStrike">
              <a:latin typeface="Arial"/>
            </a:endParaRPr>
          </a:p>
          <a:p>
            <a:pPr lvl="6" marL="3024000" indent="-216000">
              <a:spcBef>
                <a:spcPts val="283"/>
              </a:spcBef>
              <a:buClr>
                <a:srgbClr val="000000"/>
              </a:buClr>
              <a:buSzPct val="45000"/>
              <a:buFont typeface="Wingdings" charset="2"/>
              <a:buChar char=""/>
            </a:pPr>
            <a:r>
              <a:rPr b="0" lang="sk-SK" sz="1800" spc="-1" strike="noStrike">
                <a:latin typeface="Arial"/>
              </a:rPr>
              <a:t>Siedma úroveň</a:t>
            </a:r>
            <a:endParaRPr b="0" lang="sk-SK"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9" name="Прямоугольник" hidden="1"/>
          <p:cNvSpPr/>
          <p:nvPr/>
        </p:nvSpPr>
        <p:spPr>
          <a:xfrm>
            <a:off x="-508320" y="-114480"/>
            <a:ext cx="25398720" cy="14213880"/>
          </a:xfrm>
          <a:prstGeom prst="rect">
            <a:avLst/>
          </a:prstGeom>
          <a:solidFill>
            <a:srgbClr val="f3bec9"/>
          </a:solidFill>
          <a:ln w="12700">
            <a:noFill/>
          </a:ln>
        </p:spPr>
        <p:style>
          <a:lnRef idx="0"/>
          <a:fillRef idx="0"/>
          <a:effectRef idx="0"/>
          <a:fontRef idx="minor"/>
        </p:style>
      </p:sp>
      <p:sp>
        <p:nvSpPr>
          <p:cNvPr id="120" name="Shape 148"/>
          <p:cNvSpPr/>
          <p:nvPr/>
        </p:nvSpPr>
        <p:spPr>
          <a:xfrm>
            <a:off x="-34560" y="-46440"/>
            <a:ext cx="24451200" cy="13807080"/>
          </a:xfrm>
          <a:prstGeom prst="rect">
            <a:avLst/>
          </a:prstGeom>
          <a:solidFill>
            <a:srgbClr val="f8f8f8"/>
          </a:solidFill>
          <a:ln w="12700">
            <a:noFill/>
          </a:ln>
        </p:spPr>
        <p:style>
          <a:lnRef idx="0"/>
          <a:fillRef idx="0"/>
          <a:effectRef idx="0"/>
          <a:fontRef idx="minor"/>
        </p:style>
      </p:sp>
      <p:sp>
        <p:nvSpPr>
          <p:cNvPr id="121" name="Прямоугольник"/>
          <p:cNvSpPr/>
          <p:nvPr/>
        </p:nvSpPr>
        <p:spPr>
          <a:xfrm>
            <a:off x="-160920" y="-127080"/>
            <a:ext cx="24821640" cy="13997160"/>
          </a:xfrm>
          <a:prstGeom prst="rect">
            <a:avLst/>
          </a:prstGeom>
          <a:solidFill>
            <a:srgbClr val="f7f3f3"/>
          </a:solidFill>
          <a:ln w="12700">
            <a:noFill/>
          </a:ln>
        </p:spPr>
        <p:style>
          <a:lnRef idx="0"/>
          <a:fillRef idx="0"/>
          <a:effectRef idx="0"/>
          <a:fontRef idx="minor"/>
        </p:style>
      </p:sp>
      <p:sp>
        <p:nvSpPr>
          <p:cNvPr id="122"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r>
              <a:rPr b="0" lang="sk-SK" sz="4400" spc="-1" strike="noStrike">
                <a:latin typeface="Arial"/>
              </a:rPr>
              <a:t>Kliknúť na úpravu formátu textu titulku</a:t>
            </a:r>
            <a:endParaRPr b="0" lang="sk-SK" sz="4400" spc="-1" strike="noStrike">
              <a:latin typeface="Arial"/>
            </a:endParaRPr>
          </a:p>
        </p:txBody>
      </p:sp>
      <p:sp>
        <p:nvSpPr>
          <p:cNvPr id="123" name="PlaceHolder 2"/>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3200" spc="-1" strike="noStrike">
                <a:latin typeface="Arial"/>
              </a:rPr>
              <a:t>Kliknúť na úpravu formátu textu osnovy</a:t>
            </a:r>
            <a:endParaRPr b="0" lang="sk-SK" sz="3200" spc="-1" strike="noStrike">
              <a:latin typeface="Arial"/>
            </a:endParaRPr>
          </a:p>
          <a:p>
            <a:pPr lvl="1" marL="864000" indent="-324000">
              <a:spcBef>
                <a:spcPts val="1134"/>
              </a:spcBef>
              <a:buClr>
                <a:srgbClr val="000000"/>
              </a:buClr>
              <a:buSzPct val="75000"/>
              <a:buFont typeface="Symbol" charset="2"/>
              <a:buChar char=""/>
            </a:pPr>
            <a:r>
              <a:rPr b="0" lang="sk-SK" sz="2800" spc="-1" strike="noStrike">
                <a:latin typeface="Arial"/>
              </a:rPr>
              <a:t>Druhá úroveň</a:t>
            </a:r>
            <a:endParaRPr b="0" lang="sk-SK" sz="2800" spc="-1" strike="noStrike">
              <a:latin typeface="Arial"/>
            </a:endParaRPr>
          </a:p>
          <a:p>
            <a:pPr lvl="2" marL="1296000" indent="-288000">
              <a:spcBef>
                <a:spcPts val="850"/>
              </a:spcBef>
              <a:buClr>
                <a:srgbClr val="000000"/>
              </a:buClr>
              <a:buSzPct val="45000"/>
              <a:buFont typeface="Wingdings" charset="2"/>
              <a:buChar char=""/>
            </a:pPr>
            <a:r>
              <a:rPr b="0" lang="sk-SK" sz="2400" spc="-1" strike="noStrike">
                <a:latin typeface="Arial"/>
              </a:rPr>
              <a:t>Tretia úroveň</a:t>
            </a:r>
            <a:endParaRPr b="0" lang="sk-SK" sz="2400" spc="-1" strike="noStrike">
              <a:latin typeface="Arial"/>
            </a:endParaRPr>
          </a:p>
          <a:p>
            <a:pPr lvl="3" marL="1728000" indent="-216000">
              <a:spcBef>
                <a:spcPts val="567"/>
              </a:spcBef>
              <a:buClr>
                <a:srgbClr val="000000"/>
              </a:buClr>
              <a:buSzPct val="75000"/>
              <a:buFont typeface="Symbol" charset="2"/>
              <a:buChar char=""/>
            </a:pPr>
            <a:r>
              <a:rPr b="0" lang="sk-SK" sz="2000" spc="-1" strike="noStrike">
                <a:latin typeface="Arial"/>
              </a:rPr>
              <a:t>Štvrtá úroveň osnovy</a:t>
            </a:r>
            <a:endParaRPr b="0" lang="sk-SK" sz="2000" spc="-1" strike="noStrike">
              <a:latin typeface="Arial"/>
            </a:endParaRPr>
          </a:p>
          <a:p>
            <a:pPr lvl="4" marL="2160000" indent="-216000">
              <a:spcBef>
                <a:spcPts val="283"/>
              </a:spcBef>
              <a:buClr>
                <a:srgbClr val="000000"/>
              </a:buClr>
              <a:buSzPct val="45000"/>
              <a:buFont typeface="Wingdings" charset="2"/>
              <a:buChar char=""/>
            </a:pPr>
            <a:r>
              <a:rPr b="0" lang="sk-SK" sz="2000" spc="-1" strike="noStrike">
                <a:latin typeface="Arial"/>
              </a:rPr>
              <a:t>Piata úroveň osnovy</a:t>
            </a:r>
            <a:endParaRPr b="0" lang="sk-SK" sz="2000" spc="-1" strike="noStrike">
              <a:latin typeface="Arial"/>
            </a:endParaRPr>
          </a:p>
          <a:p>
            <a:pPr lvl="5" marL="2592000" indent="-216000">
              <a:spcBef>
                <a:spcPts val="283"/>
              </a:spcBef>
              <a:buClr>
                <a:srgbClr val="000000"/>
              </a:buClr>
              <a:buSzPct val="45000"/>
              <a:buFont typeface="Wingdings" charset="2"/>
              <a:buChar char=""/>
            </a:pPr>
            <a:r>
              <a:rPr b="0" lang="sk-SK" sz="2000" spc="-1" strike="noStrike">
                <a:latin typeface="Arial"/>
              </a:rPr>
              <a:t>Šiesta úroveň</a:t>
            </a:r>
            <a:endParaRPr b="0" lang="sk-SK" sz="2000" spc="-1" strike="noStrike">
              <a:latin typeface="Arial"/>
            </a:endParaRPr>
          </a:p>
          <a:p>
            <a:pPr lvl="6" marL="3024000" indent="-216000">
              <a:spcBef>
                <a:spcPts val="283"/>
              </a:spcBef>
              <a:buClr>
                <a:srgbClr val="000000"/>
              </a:buClr>
              <a:buSzPct val="45000"/>
              <a:buFont typeface="Wingdings" charset="2"/>
              <a:buChar char=""/>
            </a:pPr>
            <a:r>
              <a:rPr b="0" lang="sk-SK" sz="2000" spc="-1" strike="noStrike">
                <a:latin typeface="Arial"/>
              </a:rPr>
              <a:t>Siedma úroveň</a:t>
            </a:r>
            <a:endParaRPr b="0" lang="sk-SK"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0" name="Прямоугольник"/>
          <p:cNvSpPr/>
          <p:nvPr/>
        </p:nvSpPr>
        <p:spPr>
          <a:xfrm>
            <a:off x="-508320" y="-114480"/>
            <a:ext cx="25398720" cy="14213880"/>
          </a:xfrm>
          <a:prstGeom prst="rect">
            <a:avLst/>
          </a:prstGeom>
          <a:solidFill>
            <a:srgbClr val="f3bec9"/>
          </a:solidFill>
          <a:ln w="12700">
            <a:noFill/>
          </a:ln>
        </p:spPr>
        <p:style>
          <a:lnRef idx="0"/>
          <a:fillRef idx="0"/>
          <a:effectRef idx="0"/>
          <a:fontRef idx="minor"/>
        </p:style>
      </p:sp>
      <p:sp>
        <p:nvSpPr>
          <p:cNvPr id="161" name="PlaceHolder 1"/>
          <p:cNvSpPr>
            <a:spLocks noGrp="1"/>
          </p:cNvSpPr>
          <p:nvPr>
            <p:ph type="title"/>
          </p:nvPr>
        </p:nvSpPr>
        <p:spPr>
          <a:xfrm>
            <a:off x="1218960" y="547200"/>
            <a:ext cx="21944880" cy="2289960"/>
          </a:xfrm>
          <a:prstGeom prst="rect">
            <a:avLst/>
          </a:prstGeom>
        </p:spPr>
        <p:txBody>
          <a:bodyPr lIns="0" rIns="0" tIns="0" bIns="0" anchor="ctr">
            <a:noAutofit/>
          </a:bodyPr>
          <a:p>
            <a:pPr algn="ctr"/>
            <a:r>
              <a:rPr b="0" lang="sk-SK" sz="4400" spc="-1" strike="noStrike">
                <a:latin typeface="Arial"/>
              </a:rPr>
              <a:t>Kliknúť na úpravu formátu textu titulku</a:t>
            </a:r>
            <a:endParaRPr b="0" lang="sk-SK" sz="4400" spc="-1" strike="noStrike">
              <a:latin typeface="Arial"/>
            </a:endParaRPr>
          </a:p>
        </p:txBody>
      </p:sp>
      <p:sp>
        <p:nvSpPr>
          <p:cNvPr id="162" name="PlaceHolder 2"/>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3200" spc="-1" strike="noStrike">
                <a:latin typeface="Arial"/>
              </a:rPr>
              <a:t>Kliknúť na úpravu formátu textu osnovy</a:t>
            </a:r>
            <a:endParaRPr b="0" lang="sk-SK" sz="3200" spc="-1" strike="noStrike">
              <a:latin typeface="Arial"/>
            </a:endParaRPr>
          </a:p>
          <a:p>
            <a:pPr lvl="1" marL="864000" indent="-324000">
              <a:spcBef>
                <a:spcPts val="1134"/>
              </a:spcBef>
              <a:buClr>
                <a:srgbClr val="000000"/>
              </a:buClr>
              <a:buSzPct val="75000"/>
              <a:buFont typeface="Symbol" charset="2"/>
              <a:buChar char=""/>
            </a:pPr>
            <a:r>
              <a:rPr b="0" lang="sk-SK" sz="2800" spc="-1" strike="noStrike">
                <a:latin typeface="Arial"/>
              </a:rPr>
              <a:t>Druhá úroveň</a:t>
            </a:r>
            <a:endParaRPr b="0" lang="sk-SK" sz="2800" spc="-1" strike="noStrike">
              <a:latin typeface="Arial"/>
            </a:endParaRPr>
          </a:p>
          <a:p>
            <a:pPr lvl="2" marL="1296000" indent="-288000">
              <a:spcBef>
                <a:spcPts val="850"/>
              </a:spcBef>
              <a:buClr>
                <a:srgbClr val="000000"/>
              </a:buClr>
              <a:buSzPct val="45000"/>
              <a:buFont typeface="Wingdings" charset="2"/>
              <a:buChar char=""/>
            </a:pPr>
            <a:r>
              <a:rPr b="0" lang="sk-SK" sz="2400" spc="-1" strike="noStrike">
                <a:latin typeface="Arial"/>
              </a:rPr>
              <a:t>Tretia úroveň</a:t>
            </a:r>
            <a:endParaRPr b="0" lang="sk-SK" sz="2400" spc="-1" strike="noStrike">
              <a:latin typeface="Arial"/>
            </a:endParaRPr>
          </a:p>
          <a:p>
            <a:pPr lvl="3" marL="1728000" indent="-216000">
              <a:spcBef>
                <a:spcPts val="567"/>
              </a:spcBef>
              <a:buClr>
                <a:srgbClr val="000000"/>
              </a:buClr>
              <a:buSzPct val="75000"/>
              <a:buFont typeface="Symbol" charset="2"/>
              <a:buChar char=""/>
            </a:pPr>
            <a:r>
              <a:rPr b="0" lang="sk-SK" sz="2000" spc="-1" strike="noStrike">
                <a:latin typeface="Arial"/>
              </a:rPr>
              <a:t>Štvrtá úroveň osnovy</a:t>
            </a:r>
            <a:endParaRPr b="0" lang="sk-SK" sz="2000" spc="-1" strike="noStrike">
              <a:latin typeface="Arial"/>
            </a:endParaRPr>
          </a:p>
          <a:p>
            <a:pPr lvl="4" marL="2160000" indent="-216000">
              <a:spcBef>
                <a:spcPts val="283"/>
              </a:spcBef>
              <a:buClr>
                <a:srgbClr val="000000"/>
              </a:buClr>
              <a:buSzPct val="45000"/>
              <a:buFont typeface="Wingdings" charset="2"/>
              <a:buChar char=""/>
            </a:pPr>
            <a:r>
              <a:rPr b="0" lang="sk-SK" sz="2000" spc="-1" strike="noStrike">
                <a:latin typeface="Arial"/>
              </a:rPr>
              <a:t>Piata úroveň osnovy</a:t>
            </a:r>
            <a:endParaRPr b="0" lang="sk-SK" sz="2000" spc="-1" strike="noStrike">
              <a:latin typeface="Arial"/>
            </a:endParaRPr>
          </a:p>
          <a:p>
            <a:pPr lvl="5" marL="2592000" indent="-216000">
              <a:spcBef>
                <a:spcPts val="283"/>
              </a:spcBef>
              <a:buClr>
                <a:srgbClr val="000000"/>
              </a:buClr>
              <a:buSzPct val="45000"/>
              <a:buFont typeface="Wingdings" charset="2"/>
              <a:buChar char=""/>
            </a:pPr>
            <a:r>
              <a:rPr b="0" lang="sk-SK" sz="2000" spc="-1" strike="noStrike">
                <a:latin typeface="Arial"/>
              </a:rPr>
              <a:t>Šiesta úroveň</a:t>
            </a:r>
            <a:endParaRPr b="0" lang="sk-SK" sz="2000" spc="-1" strike="noStrike">
              <a:latin typeface="Arial"/>
            </a:endParaRPr>
          </a:p>
          <a:p>
            <a:pPr lvl="6" marL="3024000" indent="-216000">
              <a:spcBef>
                <a:spcPts val="283"/>
              </a:spcBef>
              <a:buClr>
                <a:srgbClr val="000000"/>
              </a:buClr>
              <a:buSzPct val="45000"/>
              <a:buFont typeface="Wingdings" charset="2"/>
              <a:buChar char=""/>
            </a:pPr>
            <a:r>
              <a:rPr b="0" lang="sk-SK" sz="2000" spc="-1" strike="noStrike">
                <a:latin typeface="Arial"/>
              </a:rPr>
              <a:t>Siedma úroveň</a:t>
            </a:r>
            <a:endParaRPr b="0" lang="sk-SK"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jpe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2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slideLayout" Target="../slideLayouts/slideLayout37.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13.xml"/><Relationship Id="rId7"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slideLayout" Target="../slideLayouts/slideLayout13.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slideLayout" Target="../slideLayouts/slideLayout25.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image" Target="../media/image36.png"/><Relationship Id="rId4"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j-hr1-1.png" descr="j-hr1-1.png"/>
          <p:cNvPicPr/>
          <p:nvPr/>
        </p:nvPicPr>
        <p:blipFill>
          <a:blip r:embed="rId1"/>
          <a:stretch/>
        </p:blipFill>
        <p:spPr>
          <a:xfrm>
            <a:off x="4550760" y="0"/>
            <a:ext cx="24382800" cy="13714920"/>
          </a:xfrm>
          <a:prstGeom prst="rect">
            <a:avLst/>
          </a:prstGeom>
          <a:ln w="12600">
            <a:noFill/>
          </a:ln>
        </p:spPr>
      </p:pic>
      <p:pic>
        <p:nvPicPr>
          <p:cNvPr id="206" name="pasted-image.pdf" descr="pasted-image.pdf"/>
          <p:cNvPicPr/>
          <p:nvPr/>
        </p:nvPicPr>
        <p:blipFill>
          <a:blip r:embed="rId2"/>
          <a:stretch/>
        </p:blipFill>
        <p:spPr>
          <a:xfrm>
            <a:off x="1114200" y="927720"/>
            <a:ext cx="3729600" cy="657360"/>
          </a:xfrm>
          <a:prstGeom prst="rect">
            <a:avLst/>
          </a:prstGeom>
          <a:ln w="12600">
            <a:noFill/>
          </a:ln>
        </p:spPr>
      </p:pic>
      <p:sp>
        <p:nvSpPr>
          <p:cNvPr id="207" name="Shape 120"/>
          <p:cNvSpPr/>
          <p:nvPr/>
        </p:nvSpPr>
        <p:spPr>
          <a:xfrm>
            <a:off x="978480" y="3838320"/>
            <a:ext cx="11507040" cy="4412880"/>
          </a:xfrm>
          <a:prstGeom prst="rect">
            <a:avLst/>
          </a:prstGeom>
          <a:noFill/>
          <a:ln w="12600">
            <a:noFill/>
          </a:ln>
        </p:spPr>
        <p:style>
          <a:lnRef idx="0"/>
          <a:fillRef idx="0"/>
          <a:effectRef idx="0"/>
          <a:fontRef idx="minor"/>
        </p:style>
        <p:txBody>
          <a:bodyPr lIns="71280" rIns="71280" tIns="71280" bIns="71280">
            <a:noAutofit/>
          </a:bodyPr>
          <a:p>
            <a:pPr>
              <a:lnSpc>
                <a:spcPct val="80000"/>
              </a:lnSpc>
              <a:tabLst>
                <a:tab algn="l" pos="0"/>
              </a:tabLst>
            </a:pPr>
            <a:r>
              <a:rPr b="0" lang="sk-SK" sz="13300" spc="-1" strike="noStrike" cap="all">
                <a:solidFill>
                  <a:srgbClr val="ffffff"/>
                </a:solidFill>
                <a:latin typeface="Arial Black"/>
                <a:ea typeface="Arial Black"/>
              </a:rPr>
              <a:t>PROTIVITY</a:t>
            </a:r>
            <a:br/>
            <a:r>
              <a:rPr b="0" lang="sk-SK" sz="13300" spc="-1" strike="noStrike" cap="all">
                <a:solidFill>
                  <a:srgbClr val="ffffff"/>
                </a:solidFill>
                <a:latin typeface="Arial Black"/>
                <a:ea typeface="Arial Black"/>
              </a:rPr>
              <a:t>ULTRA</a:t>
            </a:r>
            <a:endParaRPr b="0" lang="sk-SK" sz="13300" spc="-1" strike="noStrike">
              <a:latin typeface="Arial"/>
            </a:endParaRPr>
          </a:p>
        </p:txBody>
      </p:sp>
      <p:sp>
        <p:nvSpPr>
          <p:cNvPr id="208" name="Идеальное комбо аминокислот"/>
          <p:cNvSpPr/>
          <p:nvPr/>
        </p:nvSpPr>
        <p:spPr>
          <a:xfrm>
            <a:off x="1029240" y="8818560"/>
            <a:ext cx="16608600" cy="1971720"/>
          </a:xfrm>
          <a:prstGeom prst="rect">
            <a:avLst/>
          </a:prstGeom>
          <a:noFill/>
          <a:ln w="12600">
            <a:noFill/>
          </a:ln>
        </p:spPr>
        <p:style>
          <a:lnRef idx="0"/>
          <a:fillRef idx="0"/>
          <a:effectRef idx="0"/>
          <a:fontRef idx="minor"/>
        </p:style>
        <p:txBody>
          <a:bodyPr lIns="71280" rIns="71280" tIns="71280" bIns="71280" anchor="ctr">
            <a:spAutoFit/>
          </a:bodyPr>
          <a:p>
            <a:pPr>
              <a:lnSpc>
                <a:spcPct val="100000"/>
              </a:lnSpc>
              <a:tabLst>
                <a:tab algn="l" pos="0"/>
              </a:tabLst>
            </a:pPr>
            <a:r>
              <a:rPr b="0" lang="sk-SK" sz="6000" spc="-1" strike="noStrike">
                <a:solidFill>
                  <a:srgbClr val="ffffff"/>
                </a:solidFill>
                <a:latin typeface="Helvetica Neue"/>
                <a:ea typeface="Helvetica Neue"/>
              </a:rPr>
              <a:t>Ideálna kombinácia </a:t>
            </a:r>
            <a:endParaRPr b="0" lang="sk-SK" sz="6000" spc="-1" strike="noStrike">
              <a:latin typeface="Arial"/>
            </a:endParaRPr>
          </a:p>
          <a:p>
            <a:pPr>
              <a:lnSpc>
                <a:spcPct val="100000"/>
              </a:lnSpc>
              <a:tabLst>
                <a:tab algn="l" pos="0"/>
              </a:tabLst>
            </a:pPr>
            <a:r>
              <a:rPr b="0" lang="sk-SK" sz="6000" spc="-1" strike="noStrike">
                <a:solidFill>
                  <a:srgbClr val="ffffff"/>
                </a:solidFill>
                <a:latin typeface="Helvetica Neue"/>
                <a:ea typeface="Helvetica Neue"/>
              </a:rPr>
              <a:t>aminokyselín</a:t>
            </a:r>
            <a:endParaRPr b="0" lang="sk-SK" sz="6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shutterstock_1575619783.jpg" descr="shutterstock_1575619783.jpg"/>
          <p:cNvPicPr/>
          <p:nvPr/>
        </p:nvPicPr>
        <p:blipFill>
          <a:blip r:embed="rId1"/>
          <a:srcRect l="4814" t="0" r="48301" b="0"/>
          <a:stretch/>
        </p:blipFill>
        <p:spPr>
          <a:xfrm>
            <a:off x="15300000" y="-540000"/>
            <a:ext cx="12183480" cy="15581520"/>
          </a:xfrm>
          <a:prstGeom prst="rect">
            <a:avLst/>
          </a:prstGeom>
          <a:ln w="12700">
            <a:noFill/>
          </a:ln>
        </p:spPr>
      </p:pic>
      <p:sp>
        <p:nvSpPr>
          <p:cNvPr id="320" name="Shape 136"/>
          <p:cNvSpPr/>
          <p:nvPr/>
        </p:nvSpPr>
        <p:spPr>
          <a:xfrm>
            <a:off x="1365480" y="713520"/>
            <a:ext cx="21651840" cy="1208160"/>
          </a:xfrm>
          <a:prstGeom prst="rect">
            <a:avLst/>
          </a:prstGeom>
          <a:noFill/>
          <a:ln w="126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cap="all">
                <a:solidFill>
                  <a:srgbClr val="b6475b"/>
                </a:solidFill>
                <a:latin typeface="Arial"/>
                <a:ea typeface="Arial"/>
              </a:rPr>
              <a:t>Zloženie Protivity Ultra</a:t>
            </a:r>
            <a:endParaRPr b="0" lang="sk-SK" sz="7000" spc="-1" strike="noStrike">
              <a:latin typeface="Arial"/>
            </a:endParaRPr>
          </a:p>
        </p:txBody>
      </p:sp>
      <p:pic>
        <p:nvPicPr>
          <p:cNvPr id="321" name="pasted-image.pdf" descr="pasted-image.pdf"/>
          <p:cNvPicPr/>
          <p:nvPr/>
        </p:nvPicPr>
        <p:blipFill>
          <a:blip r:embed="rId2"/>
          <a:stretch/>
        </p:blipFill>
        <p:spPr>
          <a:xfrm>
            <a:off x="1537560" y="12793680"/>
            <a:ext cx="1775160" cy="312480"/>
          </a:xfrm>
          <a:prstGeom prst="rect">
            <a:avLst/>
          </a:prstGeom>
          <a:ln w="12600">
            <a:noFill/>
          </a:ln>
        </p:spPr>
      </p:pic>
      <p:sp>
        <p:nvSpPr>
          <p:cNvPr id="322" name="Shape 137"/>
          <p:cNvSpPr/>
          <p:nvPr/>
        </p:nvSpPr>
        <p:spPr>
          <a:xfrm>
            <a:off x="1457640" y="3763800"/>
            <a:ext cx="5881680" cy="7301520"/>
          </a:xfrm>
          <a:prstGeom prst="rect">
            <a:avLst/>
          </a:prstGeom>
          <a:noFill/>
          <a:ln w="12600">
            <a:noFill/>
          </a:ln>
        </p:spPr>
        <p:style>
          <a:lnRef idx="0"/>
          <a:fillRef idx="0"/>
          <a:effectRef idx="0"/>
          <a:fontRef idx="minor"/>
        </p:style>
        <p:txBody>
          <a:bodyPr lIns="0" rIns="0" tIns="0" bIns="0">
            <a:normAutofit/>
          </a:bodyPr>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L-izoleucín</a:t>
            </a:r>
            <a:endParaRPr b="0" lang="sk-SK" sz="4310" spc="-1" strike="noStrike">
              <a:latin typeface="Arial"/>
            </a:endParaRPr>
          </a:p>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L-valín </a:t>
            </a:r>
            <a:endParaRPr b="0" lang="sk-SK" sz="4310" spc="-1" strike="noStrike">
              <a:latin typeface="Arial"/>
            </a:endParaRPr>
          </a:p>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L-lyzín </a:t>
            </a:r>
            <a:endParaRPr b="0" lang="sk-SK" sz="4310" spc="-1" strike="noStrike">
              <a:latin typeface="Arial"/>
            </a:endParaRPr>
          </a:p>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L-fenylalanín</a:t>
            </a:r>
            <a:endParaRPr b="0" lang="sk-SK" sz="4310" spc="-1" strike="noStrike">
              <a:latin typeface="Arial"/>
            </a:endParaRPr>
          </a:p>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L-glutamín</a:t>
            </a:r>
            <a:endParaRPr b="0" lang="sk-SK" sz="4310" spc="-1" strike="noStrike">
              <a:latin typeface="Arial"/>
            </a:endParaRPr>
          </a:p>
          <a:p>
            <a:pPr marL="576360" indent="-575280">
              <a:lnSpc>
                <a:spcPct val="100000"/>
              </a:lnSpc>
              <a:spcBef>
                <a:spcPts val="5000"/>
              </a:spcBef>
              <a:buClr>
                <a:srgbClr val="323335"/>
              </a:buClr>
              <a:buFont typeface="StarSymbol"/>
              <a:buAutoNum type="arabicPeriod"/>
            </a:pPr>
            <a:r>
              <a:rPr b="0" lang="sk-SK" sz="4310" spc="-1" strike="noStrike">
                <a:solidFill>
                  <a:srgbClr val="323335"/>
                </a:solidFill>
                <a:latin typeface="Arial"/>
                <a:ea typeface="Arial"/>
              </a:rPr>
              <a:t>L-treonín</a:t>
            </a:r>
            <a:endParaRPr b="0" lang="sk-SK" sz="4310" spc="-1" strike="noStrike">
              <a:latin typeface="Arial"/>
            </a:endParaRPr>
          </a:p>
        </p:txBody>
      </p:sp>
      <p:sp>
        <p:nvSpPr>
          <p:cNvPr id="323" name="Shape 137"/>
          <p:cNvSpPr/>
          <p:nvPr/>
        </p:nvSpPr>
        <p:spPr>
          <a:xfrm>
            <a:off x="7468920" y="2463840"/>
            <a:ext cx="5881680" cy="7301520"/>
          </a:xfrm>
          <a:prstGeom prst="rect">
            <a:avLst/>
          </a:prstGeom>
          <a:noFill/>
          <a:ln w="12600">
            <a:noFill/>
          </a:ln>
        </p:spPr>
        <p:style>
          <a:lnRef idx="0"/>
          <a:fillRef idx="0"/>
          <a:effectRef idx="0"/>
          <a:fontRef idx="minor"/>
        </p:style>
        <p:txBody>
          <a:bodyPr lIns="0" rIns="0" tIns="0" bIns="0">
            <a:normAutofit/>
          </a:bodyPr>
          <a:p>
            <a:pPr>
              <a:lnSpc>
                <a:spcPct val="100000"/>
              </a:lnSpc>
              <a:spcBef>
                <a:spcPts val="5000"/>
              </a:spcBef>
            </a:pPr>
            <a:endParaRPr b="0" lang="sk-SK" sz="1800" spc="-1" strike="noStrike">
              <a:latin typeface="Arial"/>
            </a:endParaRPr>
          </a:p>
          <a:p>
            <a:pPr marL="833760" indent="-832680">
              <a:lnSpc>
                <a:spcPct val="100000"/>
              </a:lnSpc>
              <a:spcBef>
                <a:spcPts val="5000"/>
              </a:spcBef>
              <a:buClr>
                <a:srgbClr val="323335"/>
              </a:buClr>
              <a:buFont typeface="StarSymbol"/>
              <a:buAutoNum type="arabicPeriod" startAt="7"/>
            </a:pPr>
            <a:r>
              <a:rPr b="0" lang="sk-SK" sz="4310" spc="-1" strike="noStrike">
                <a:solidFill>
                  <a:srgbClr val="323335"/>
                </a:solidFill>
                <a:latin typeface="Arial"/>
                <a:ea typeface="Arial"/>
              </a:rPr>
              <a:t>L-arginín </a:t>
            </a:r>
            <a:endParaRPr b="0" lang="sk-SK" sz="4310" spc="-1" strike="noStrike">
              <a:latin typeface="Arial"/>
            </a:endParaRPr>
          </a:p>
          <a:p>
            <a:pPr marL="833760" indent="-832680">
              <a:lnSpc>
                <a:spcPct val="100000"/>
              </a:lnSpc>
              <a:spcBef>
                <a:spcPts val="5000"/>
              </a:spcBef>
              <a:buClr>
                <a:srgbClr val="323335"/>
              </a:buClr>
              <a:buFont typeface="StarSymbol"/>
              <a:buAutoNum type="arabicPeriod" startAt="7"/>
            </a:pPr>
            <a:r>
              <a:rPr b="0" lang="sk-SK" sz="4310" spc="-1" strike="noStrike">
                <a:solidFill>
                  <a:srgbClr val="323335"/>
                </a:solidFill>
                <a:latin typeface="Arial"/>
                <a:ea typeface="Arial"/>
              </a:rPr>
              <a:t>Citrlín  </a:t>
            </a:r>
            <a:endParaRPr b="0" lang="sk-SK" sz="4310" spc="-1" strike="noStrike">
              <a:latin typeface="Arial"/>
            </a:endParaRPr>
          </a:p>
          <a:p>
            <a:pPr marL="833760" indent="-832680">
              <a:lnSpc>
                <a:spcPct val="100000"/>
              </a:lnSpc>
              <a:spcBef>
                <a:spcPts val="5000"/>
              </a:spcBef>
              <a:buClr>
                <a:srgbClr val="323335"/>
              </a:buClr>
              <a:buFont typeface="StarSymbol"/>
              <a:buAutoNum type="arabicPeriod" startAt="7"/>
            </a:pPr>
            <a:r>
              <a:rPr b="0" lang="sk-SK" sz="4310" spc="-1" strike="noStrike">
                <a:solidFill>
                  <a:srgbClr val="323335"/>
                </a:solidFill>
                <a:latin typeface="Arial"/>
                <a:ea typeface="Arial"/>
              </a:rPr>
              <a:t>L-lucín  </a:t>
            </a:r>
            <a:endParaRPr b="0" lang="sk-SK" sz="4310" spc="-1" strike="noStrike">
              <a:latin typeface="Arial"/>
            </a:endParaRPr>
          </a:p>
          <a:p>
            <a:pPr marL="833760" indent="-832680">
              <a:lnSpc>
                <a:spcPct val="100000"/>
              </a:lnSpc>
              <a:spcBef>
                <a:spcPts val="5000"/>
              </a:spcBef>
              <a:buClr>
                <a:srgbClr val="323335"/>
              </a:buClr>
              <a:buFont typeface="StarSymbol"/>
              <a:buAutoNum type="arabicPeriod" startAt="7"/>
            </a:pPr>
            <a:r>
              <a:rPr b="0" lang="sk-SK" sz="4310" spc="-1" strike="noStrike">
                <a:solidFill>
                  <a:srgbClr val="323335"/>
                </a:solidFill>
                <a:latin typeface="Arial"/>
                <a:ea typeface="Arial"/>
              </a:rPr>
              <a:t>L-histidín</a:t>
            </a:r>
            <a:endParaRPr b="0" lang="sk-SK" sz="4310" spc="-1" strike="noStrike">
              <a:latin typeface="Arial"/>
            </a:endParaRPr>
          </a:p>
          <a:p>
            <a:pPr marL="833760" indent="-832680">
              <a:lnSpc>
                <a:spcPct val="100000"/>
              </a:lnSpc>
              <a:spcBef>
                <a:spcPts val="5000"/>
              </a:spcBef>
              <a:buClr>
                <a:srgbClr val="323335"/>
              </a:buClr>
              <a:buFont typeface="StarSymbol"/>
              <a:buAutoNum type="arabicPeriod" startAt="7"/>
            </a:pPr>
            <a:r>
              <a:rPr b="0" lang="sk-SK" sz="4310" spc="-1" strike="noStrike">
                <a:solidFill>
                  <a:srgbClr val="323335"/>
                </a:solidFill>
                <a:latin typeface="Arial"/>
                <a:ea typeface="Arial"/>
              </a:rPr>
              <a:t>L-cysteín</a:t>
            </a:r>
            <a:endParaRPr b="0" lang="sk-SK" sz="4310" spc="-1" strike="noStrike">
              <a:latin typeface="Arial"/>
            </a:endParaRPr>
          </a:p>
        </p:txBody>
      </p:sp>
      <p:sp>
        <p:nvSpPr>
          <p:cNvPr id="324" name="Прямоугольник_0"/>
          <p:cNvSpPr/>
          <p:nvPr/>
        </p:nvSpPr>
        <p:spPr>
          <a:xfrm>
            <a:off x="14040000" y="-156960"/>
            <a:ext cx="10272600" cy="14028480"/>
          </a:xfrm>
          <a:prstGeom prst="rect">
            <a:avLst/>
          </a:prstGeom>
          <a:solidFill>
            <a:srgbClr val="c88ba4">
              <a:alpha val="47000"/>
            </a:srgbClr>
          </a:solidFill>
          <a:ln w="12700">
            <a:noFill/>
          </a:ln>
        </p:spPr>
        <p:style>
          <a:lnRef idx="0"/>
          <a:fillRef idx="0"/>
          <a:effectRef idx="0"/>
          <a:fontRef idx="minor"/>
        </p:style>
      </p:sp>
      <p:pic>
        <p:nvPicPr>
          <p:cNvPr id="325" name="Protivity-Ultra_0" descr="Protivity-Ultra_tiff.png"/>
          <p:cNvPicPr/>
          <p:nvPr/>
        </p:nvPicPr>
        <p:blipFill>
          <a:blip r:embed="rId3"/>
          <a:srcRect l="22588" t="8237" r="22588" b="8237"/>
          <a:stretch/>
        </p:blipFill>
        <p:spPr>
          <a:xfrm>
            <a:off x="16938360" y="2483280"/>
            <a:ext cx="5762520" cy="877608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Shape 136_7"/>
          <p:cNvSpPr/>
          <p:nvPr/>
        </p:nvSpPr>
        <p:spPr>
          <a:xfrm>
            <a:off x="1468080" y="332640"/>
            <a:ext cx="11109960" cy="54734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a5e"/>
                </a:solidFill>
                <a:latin typeface="Arial"/>
                <a:ea typeface="Arial"/>
              </a:rPr>
              <a:t>Pre vstrebávanie aminokyselín je to dôležité</a:t>
            </a:r>
            <a:r>
              <a:rPr b="1" lang="sk-SK" sz="7000" spc="-1" strike="noStrike">
                <a:solidFill>
                  <a:srgbClr val="b6475b"/>
                </a:solidFill>
                <a:latin typeface="Arial"/>
                <a:ea typeface="Arial"/>
              </a:rPr>
              <a:t> </a:t>
            </a:r>
            <a:endParaRPr b="0" lang="sk-SK" sz="7000" spc="-1" strike="noStrike">
              <a:latin typeface="Arial"/>
            </a:endParaRPr>
          </a:p>
          <a:p>
            <a:pPr>
              <a:lnSpc>
                <a:spcPct val="100000"/>
              </a:lnSpc>
              <a:tabLst>
                <a:tab algn="l" pos="0"/>
              </a:tabLst>
            </a:pPr>
            <a:r>
              <a:rPr b="1" lang="sk-SK" sz="7000" spc="-1" strike="noStrike">
                <a:solidFill>
                  <a:srgbClr val="fd9b50"/>
                </a:solidFill>
                <a:latin typeface="Arial"/>
                <a:ea typeface="Arial"/>
              </a:rPr>
              <a:t>nie množstvo,</a:t>
            </a:r>
            <a:endParaRPr b="0" lang="sk-SK" sz="7000" spc="-1" strike="noStrike">
              <a:latin typeface="Arial"/>
            </a:endParaRPr>
          </a:p>
          <a:p>
            <a:pPr>
              <a:lnSpc>
                <a:spcPct val="100000"/>
              </a:lnSpc>
              <a:tabLst>
                <a:tab algn="l" pos="0"/>
              </a:tabLst>
            </a:pPr>
            <a:r>
              <a:rPr b="1" lang="sk-SK" sz="7000" spc="-1" strike="noStrike">
                <a:solidFill>
                  <a:srgbClr val="fd9b50"/>
                </a:solidFill>
                <a:latin typeface="Arial"/>
                <a:ea typeface="Arial"/>
              </a:rPr>
              <a:t>a kvalita bielkovín</a:t>
            </a:r>
            <a:endParaRPr b="0" lang="sk-SK" sz="7000" spc="-1" strike="noStrike">
              <a:latin typeface="Arial"/>
            </a:endParaRPr>
          </a:p>
        </p:txBody>
      </p:sp>
      <p:sp>
        <p:nvSpPr>
          <p:cNvPr id="327" name="Shape 137_27"/>
          <p:cNvSpPr/>
          <p:nvPr/>
        </p:nvSpPr>
        <p:spPr>
          <a:xfrm>
            <a:off x="1423800" y="5861160"/>
            <a:ext cx="12337920" cy="4972680"/>
          </a:xfrm>
          <a:prstGeom prst="rect">
            <a:avLst/>
          </a:prstGeom>
          <a:noFill/>
          <a:ln w="12700">
            <a:noFill/>
          </a:ln>
        </p:spPr>
        <p:style>
          <a:lnRef idx="0"/>
          <a:fillRef idx="0"/>
          <a:effectRef idx="0"/>
          <a:fontRef idx="minor"/>
        </p:style>
        <p:txBody>
          <a:bodyPr lIns="71280" rIns="71280" tIns="71280" bIns="71280">
            <a:normAutofit/>
          </a:bodyPr>
          <a:p>
            <a:pPr>
              <a:lnSpc>
                <a:spcPct val="110000"/>
              </a:lnSpc>
              <a:tabLst>
                <a:tab algn="l" pos="0"/>
              </a:tabLst>
            </a:pPr>
            <a:r>
              <a:rPr b="0" lang="sk-SK" sz="4000" spc="-100" strike="noStrike">
                <a:solidFill>
                  <a:srgbClr val="2d2d2e"/>
                </a:solidFill>
                <a:latin typeface="Arial"/>
                <a:ea typeface="Arial"/>
              </a:rPr>
              <a:t>Iba časť získaného proteínu</a:t>
            </a:r>
            <a:endParaRPr b="0" lang="sk-SK" sz="4000" spc="-1" strike="noStrike">
              <a:latin typeface="Arial"/>
            </a:endParaRPr>
          </a:p>
          <a:p>
            <a:pPr>
              <a:lnSpc>
                <a:spcPct val="110000"/>
              </a:lnSpc>
              <a:tabLst>
                <a:tab algn="l" pos="0"/>
              </a:tabLst>
            </a:pPr>
            <a:r>
              <a:rPr b="0" lang="sk-SK" sz="4000" spc="-100" strike="noStrike">
                <a:solidFill>
                  <a:srgbClr val="2d2d2e"/>
                </a:solidFill>
                <a:latin typeface="Arial"/>
                <a:ea typeface="Arial"/>
              </a:rPr>
              <a:t>z potravy, stráviteľné</a:t>
            </a:r>
            <a:endParaRPr b="0" lang="sk-SK" sz="4000" spc="-1" strike="noStrike">
              <a:latin typeface="Arial"/>
            </a:endParaRPr>
          </a:p>
          <a:p>
            <a:pPr>
              <a:lnSpc>
                <a:spcPct val="110000"/>
              </a:lnSpc>
              <a:tabLst>
                <a:tab algn="l" pos="0"/>
              </a:tabLst>
            </a:pPr>
            <a:r>
              <a:rPr b="0" lang="sk-SK" sz="4000" spc="-100" strike="noStrike">
                <a:solidFill>
                  <a:srgbClr val="2d2d2e"/>
                </a:solidFill>
                <a:latin typeface="Arial"/>
                <a:ea typeface="Arial"/>
              </a:rPr>
              <a:t>a mení sa na aminokyseliny</a:t>
            </a:r>
            <a:br/>
            <a:r>
              <a:rPr b="0" lang="sk-SK" sz="4000" spc="-100" strike="noStrike">
                <a:solidFill>
                  <a:srgbClr val="c14a5d"/>
                </a:solidFill>
                <a:latin typeface="Arial"/>
                <a:ea typeface="Arial"/>
              </a:rPr>
              <a:t>(anabolická cesta štiepenia bielkovín).</a:t>
            </a:r>
            <a:r>
              <a:rPr b="0" lang="sk-SK" sz="4000" spc="-100" strike="noStrike">
                <a:solidFill>
                  <a:srgbClr val="2d2d2e"/>
                </a:solidFill>
                <a:latin typeface="Arial"/>
                <a:ea typeface="Arial"/>
              </a:rPr>
              <a:t> </a:t>
            </a:r>
            <a:br/>
            <a:br/>
            <a:r>
              <a:rPr b="0" lang="sk-SK" sz="4000" spc="-100" strike="noStrike">
                <a:solidFill>
                  <a:srgbClr val="2d2d2e"/>
                </a:solidFill>
                <a:latin typeface="Arial"/>
                <a:ea typeface="Arial"/>
              </a:rPr>
              <a:t>Čo sa nestrávi, stane sa energiou </a:t>
            </a:r>
            <a:r>
              <a:rPr b="0" lang="sk-SK" sz="4000" spc="-100" strike="noStrike">
                <a:solidFill>
                  <a:srgbClr val="c14a5e"/>
                </a:solidFill>
                <a:latin typeface="Arial"/>
                <a:ea typeface="Arial"/>
              </a:rPr>
              <a:t>(katabolická cesta).</a:t>
            </a:r>
            <a:endParaRPr b="0" lang="sk-SK" sz="4000" spc="-1" strike="noStrike">
              <a:latin typeface="Arial"/>
            </a:endParaRPr>
          </a:p>
        </p:txBody>
      </p:sp>
      <p:pic>
        <p:nvPicPr>
          <p:cNvPr id="328" name="pasted-image.pdf_8" descr="pasted-image.pdf"/>
          <p:cNvPicPr/>
          <p:nvPr/>
        </p:nvPicPr>
        <p:blipFill>
          <a:blip r:embed="rId1"/>
          <a:stretch/>
        </p:blipFill>
        <p:spPr>
          <a:xfrm>
            <a:off x="1537560" y="12793680"/>
            <a:ext cx="1774440" cy="311760"/>
          </a:xfrm>
          <a:prstGeom prst="rect">
            <a:avLst/>
          </a:prstGeom>
          <a:ln w="12700">
            <a:noFill/>
          </a:ln>
        </p:spPr>
      </p:pic>
      <p:pic>
        <p:nvPicPr>
          <p:cNvPr id="329" name="shutterstock_3" descr="shutterstock_1578851686.jpg"/>
          <p:cNvPicPr/>
          <p:nvPr/>
        </p:nvPicPr>
        <p:blipFill>
          <a:blip r:embed="rId2"/>
          <a:srcRect l="2234" t="0" r="48134" b="0"/>
          <a:stretch/>
        </p:blipFill>
        <p:spPr>
          <a:xfrm>
            <a:off x="14813640" y="13998600"/>
            <a:ext cx="11585520" cy="13997160"/>
          </a:xfrm>
          <a:prstGeom prst="rect">
            <a:avLst/>
          </a:prstGeom>
          <a:ln w="12700">
            <a:noFill/>
          </a:ln>
        </p:spPr>
      </p:pic>
      <p:pic>
        <p:nvPicPr>
          <p:cNvPr id="330" name="Изображение_7" descr="Изображение"/>
          <p:cNvPicPr/>
          <p:nvPr/>
        </p:nvPicPr>
        <p:blipFill>
          <a:blip r:embed="rId3"/>
          <a:stretch/>
        </p:blipFill>
        <p:spPr>
          <a:xfrm>
            <a:off x="17682840" y="3996720"/>
            <a:ext cx="2451240" cy="2206080"/>
          </a:xfrm>
          <a:prstGeom prst="rect">
            <a:avLst/>
          </a:prstGeom>
          <a:ln w="12700">
            <a:noFill/>
          </a:ln>
        </p:spPr>
      </p:pic>
      <p:sp>
        <p:nvSpPr>
          <p:cNvPr id="331" name="Кружок_1"/>
          <p:cNvSpPr/>
          <p:nvPr/>
        </p:nvSpPr>
        <p:spPr>
          <a:xfrm>
            <a:off x="17031240" y="3222360"/>
            <a:ext cx="3627360" cy="3627360"/>
          </a:xfrm>
          <a:prstGeom prst="ellipse">
            <a:avLst/>
          </a:prstGeom>
          <a:noFill/>
          <a:ln w="76200">
            <a:solidFill>
              <a:srgbClr val="fd9b50"/>
            </a:solidFill>
            <a:miter/>
          </a:ln>
        </p:spPr>
        <p:style>
          <a:lnRef idx="0"/>
          <a:fillRef idx="0"/>
          <a:effectRef idx="0"/>
          <a:fontRef idx="minor"/>
        </p:style>
      </p:sp>
      <p:pic>
        <p:nvPicPr>
          <p:cNvPr id="332" name="Group 17.png_2" descr="Group 17.png"/>
          <p:cNvPicPr/>
          <p:nvPr/>
        </p:nvPicPr>
        <p:blipFill>
          <a:blip r:embed="rId4"/>
          <a:stretch/>
        </p:blipFill>
        <p:spPr>
          <a:xfrm>
            <a:off x="20356560" y="7851960"/>
            <a:ext cx="2460240" cy="2460240"/>
          </a:xfrm>
          <a:prstGeom prst="rect">
            <a:avLst/>
          </a:prstGeom>
          <a:ln w="12700">
            <a:noFill/>
          </a:ln>
        </p:spPr>
      </p:pic>
      <p:pic>
        <p:nvPicPr>
          <p:cNvPr id="333" name="Изображение_8" descr="Изображение"/>
          <p:cNvPicPr/>
          <p:nvPr/>
        </p:nvPicPr>
        <p:blipFill>
          <a:blip r:embed="rId5"/>
          <a:stretch/>
        </p:blipFill>
        <p:spPr>
          <a:xfrm>
            <a:off x="14874480" y="7837560"/>
            <a:ext cx="2474640" cy="2474640"/>
          </a:xfrm>
          <a:prstGeom prst="rect">
            <a:avLst/>
          </a:prstGeom>
          <a:ln w="12700">
            <a:noFill/>
          </a:ln>
        </p:spPr>
      </p:pic>
      <p:sp>
        <p:nvSpPr>
          <p:cNvPr id="334" name="Соединит. линия_2"/>
          <p:cNvSpPr/>
          <p:nvPr/>
        </p:nvSpPr>
        <p:spPr>
          <a:xfrm>
            <a:off x="16015320" y="6020640"/>
            <a:ext cx="1258560" cy="1560240"/>
          </a:xfrm>
          <a:custGeom>
            <a:avLst/>
            <a:gdLst/>
            <a:ahLst/>
            <a:rect l="l" t="t" r="r" b="b"/>
            <a:pathLst>
              <a:path w="21600" h="21600">
                <a:moveTo>
                  <a:pt x="0" y="21600"/>
                </a:moveTo>
                <a:cubicBezTo>
                  <a:pt x="3796" y="14017"/>
                  <a:pt x="10996" y="6817"/>
                  <a:pt x="21600" y="0"/>
                </a:cubicBezTo>
              </a:path>
            </a:pathLst>
          </a:custGeom>
          <a:noFill/>
          <a:ln w="76200">
            <a:solidFill>
              <a:srgbClr val="fd9a50"/>
            </a:solidFill>
            <a:miter/>
            <a:headEnd len="med" type="triangle" w="med"/>
          </a:ln>
        </p:spPr>
        <p:style>
          <a:lnRef idx="0"/>
          <a:fillRef idx="0"/>
          <a:effectRef idx="0"/>
          <a:fontRef idx="minor"/>
        </p:style>
      </p:sp>
      <p:sp>
        <p:nvSpPr>
          <p:cNvPr id="335" name="Соединит. линия_3"/>
          <p:cNvSpPr/>
          <p:nvPr/>
        </p:nvSpPr>
        <p:spPr>
          <a:xfrm>
            <a:off x="20362320" y="6100920"/>
            <a:ext cx="1116360" cy="1504080"/>
          </a:xfrm>
          <a:custGeom>
            <a:avLst/>
            <a:gdLst/>
            <a:ahLst/>
            <a:rect l="l" t="t" r="r" b="b"/>
            <a:pathLst>
              <a:path w="21600" h="21600">
                <a:moveTo>
                  <a:pt x="21600" y="21600"/>
                </a:moveTo>
                <a:cubicBezTo>
                  <a:pt x="18165" y="14350"/>
                  <a:pt x="10965" y="7150"/>
                  <a:pt x="0" y="0"/>
                </a:cubicBezTo>
              </a:path>
            </a:pathLst>
          </a:custGeom>
          <a:noFill/>
          <a:ln w="76200">
            <a:solidFill>
              <a:srgbClr val="fd9a50"/>
            </a:solidFill>
            <a:miter/>
            <a:head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Shape 136_8"/>
          <p:cNvSpPr/>
          <p:nvPr/>
        </p:nvSpPr>
        <p:spPr>
          <a:xfrm>
            <a:off x="384840" y="865080"/>
            <a:ext cx="8778600" cy="334224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fd9a50"/>
                </a:solidFill>
                <a:latin typeface="Arial"/>
                <a:ea typeface="Arial"/>
              </a:rPr>
              <a:t>Maximálne</a:t>
            </a:r>
            <a:endParaRPr b="0" lang="sk-SK" sz="7000" spc="-1" strike="noStrike">
              <a:latin typeface="Arial"/>
            </a:endParaRPr>
          </a:p>
          <a:p>
            <a:pPr>
              <a:lnSpc>
                <a:spcPct val="100000"/>
              </a:lnSpc>
              <a:tabLst>
                <a:tab algn="l" pos="0"/>
              </a:tabLst>
            </a:pPr>
            <a:r>
              <a:rPr b="1" lang="sk-SK" sz="7000" spc="-1" strike="noStrike">
                <a:solidFill>
                  <a:srgbClr val="fd9a50"/>
                </a:solidFill>
                <a:latin typeface="Arial"/>
                <a:ea typeface="Arial"/>
              </a:rPr>
              <a:t>biologicky dostupné</a:t>
            </a:r>
            <a:br/>
            <a:r>
              <a:rPr b="1" lang="sk-SK" sz="7000" spc="-1" strike="noStrike">
                <a:solidFill>
                  <a:srgbClr val="c14a5f"/>
                </a:solidFill>
                <a:latin typeface="Arial"/>
                <a:ea typeface="Arial"/>
              </a:rPr>
              <a:t>aminokyselliny</a:t>
            </a:r>
            <a:endParaRPr b="0" lang="sk-SK" sz="7000" spc="-1" strike="noStrike">
              <a:latin typeface="Arial"/>
            </a:endParaRPr>
          </a:p>
        </p:txBody>
      </p:sp>
      <p:sp>
        <p:nvSpPr>
          <p:cNvPr id="337" name="Shape 137_28"/>
          <p:cNvSpPr/>
          <p:nvPr/>
        </p:nvSpPr>
        <p:spPr>
          <a:xfrm>
            <a:off x="1424520" y="4856040"/>
            <a:ext cx="9332640" cy="4606920"/>
          </a:xfrm>
          <a:prstGeom prst="rect">
            <a:avLst/>
          </a:prstGeom>
          <a:noFill/>
          <a:ln w="12700">
            <a:noFill/>
          </a:ln>
        </p:spPr>
        <p:style>
          <a:lnRef idx="0"/>
          <a:fillRef idx="0"/>
          <a:effectRef idx="0"/>
          <a:fontRef idx="minor"/>
        </p:style>
        <p:txBody>
          <a:bodyPr lIns="71280" rIns="71280" tIns="71280" bIns="71280">
            <a:normAutofit/>
          </a:bodyPr>
          <a:p>
            <a:pPr>
              <a:lnSpc>
                <a:spcPct val="110000"/>
              </a:lnSpc>
              <a:tabLst>
                <a:tab algn="l" pos="0"/>
              </a:tabLst>
            </a:pPr>
            <a:r>
              <a:rPr b="1" lang="sk-SK" sz="4000" spc="-100" strike="noStrike">
                <a:solidFill>
                  <a:srgbClr val="c14a5e"/>
                </a:solidFill>
                <a:latin typeface="Arial"/>
                <a:ea typeface="Arial"/>
              </a:rPr>
              <a:t>Protivity Ultra</a:t>
            </a:r>
            <a:r>
              <a:rPr b="0" lang="sk-SK" sz="4000" spc="-100" strike="noStrike">
                <a:solidFill>
                  <a:srgbClr val="2d2d2e"/>
                </a:solidFill>
                <a:latin typeface="Arial"/>
                <a:ea typeface="Arial"/>
              </a:rPr>
              <a:t> sa vstrebáva</a:t>
            </a:r>
            <a:br/>
            <a:r>
              <a:rPr b="0" lang="sk-SK" sz="4000" spc="-100" strike="noStrike">
                <a:solidFill>
                  <a:srgbClr val="c14a5e"/>
                </a:solidFill>
                <a:latin typeface="Arial"/>
                <a:ea typeface="Arial"/>
              </a:rPr>
              <a:t>аnabolickou cestou</a:t>
            </a:r>
            <a:r>
              <a:rPr b="0" lang="sk-SK" sz="4000" spc="-100" strike="noStrike">
                <a:solidFill>
                  <a:srgbClr val="2d2d2e"/>
                </a:solidFill>
                <a:latin typeface="Arial"/>
                <a:ea typeface="Arial"/>
              </a:rPr>
              <a:t>, kde organizmus</a:t>
            </a:r>
            <a:br/>
            <a:r>
              <a:rPr b="0" lang="sk-SK" sz="4000" spc="-100" strike="noStrike">
                <a:solidFill>
                  <a:srgbClr val="2d2d2e"/>
                </a:solidFill>
                <a:latin typeface="Arial"/>
                <a:ea typeface="Arial"/>
              </a:rPr>
              <a:t>získava </a:t>
            </a:r>
            <a:r>
              <a:rPr b="0" lang="sk-SK" sz="4000" spc="-100" strike="noStrike">
                <a:solidFill>
                  <a:srgbClr val="c14a5f"/>
                </a:solidFill>
                <a:latin typeface="Arial"/>
                <a:ea typeface="Arial"/>
              </a:rPr>
              <a:t>100%</a:t>
            </a:r>
            <a:r>
              <a:rPr b="0" lang="sk-SK" sz="4000" spc="-100" strike="noStrike">
                <a:solidFill>
                  <a:srgbClr val="2d2d2e"/>
                </a:solidFill>
                <a:latin typeface="Arial"/>
                <a:ea typeface="Arial"/>
              </a:rPr>
              <a:t> voľných</a:t>
            </a:r>
            <a:br/>
            <a:r>
              <a:rPr b="0" lang="sk-SK" sz="4000" spc="-100" strike="noStrike">
                <a:solidFill>
                  <a:srgbClr val="2d2d2e"/>
                </a:solidFill>
                <a:latin typeface="Arial"/>
                <a:ea typeface="Arial"/>
              </a:rPr>
              <a:t>ľahko stráviteľných aminokyselín.</a:t>
            </a:r>
            <a:endParaRPr b="0" lang="sk-SK" sz="4000" spc="-1" strike="noStrike">
              <a:latin typeface="Arial"/>
            </a:endParaRPr>
          </a:p>
        </p:txBody>
      </p:sp>
      <p:pic>
        <p:nvPicPr>
          <p:cNvPr id="338" name="pasted-image.pdf_9" descr="pasted-image.pdf"/>
          <p:cNvPicPr/>
          <p:nvPr/>
        </p:nvPicPr>
        <p:blipFill>
          <a:blip r:embed="rId1"/>
          <a:stretch/>
        </p:blipFill>
        <p:spPr>
          <a:xfrm>
            <a:off x="1537560" y="12793680"/>
            <a:ext cx="1774440" cy="311760"/>
          </a:xfrm>
          <a:prstGeom prst="rect">
            <a:avLst/>
          </a:prstGeom>
          <a:ln w="12700">
            <a:noFill/>
          </a:ln>
        </p:spPr>
      </p:pic>
      <p:pic>
        <p:nvPicPr>
          <p:cNvPr id="339" name="Изображение_9" descr="Изображение"/>
          <p:cNvPicPr/>
          <p:nvPr/>
        </p:nvPicPr>
        <p:blipFill>
          <a:blip r:embed="rId2"/>
          <a:stretch/>
        </p:blipFill>
        <p:spPr>
          <a:xfrm>
            <a:off x="13137120" y="1828440"/>
            <a:ext cx="8961840" cy="8964360"/>
          </a:xfrm>
          <a:prstGeom prst="rect">
            <a:avLst/>
          </a:prstGeom>
          <a:ln w="12700">
            <a:noFill/>
          </a:ln>
        </p:spPr>
      </p:pic>
      <p:grpSp>
        <p:nvGrpSpPr>
          <p:cNvPr id="340" name="Группа_1"/>
          <p:cNvGrpSpPr/>
          <p:nvPr/>
        </p:nvGrpSpPr>
        <p:grpSpPr>
          <a:xfrm>
            <a:off x="14941800" y="508680"/>
            <a:ext cx="5352120" cy="12725640"/>
            <a:chOff x="14941800" y="508680"/>
            <a:chExt cx="5352120" cy="12725640"/>
          </a:xfrm>
        </p:grpSpPr>
        <p:pic>
          <p:nvPicPr>
            <p:cNvPr id="341" name="Изображение_10" descr="Изображение"/>
            <p:cNvPicPr/>
            <p:nvPr/>
          </p:nvPicPr>
          <p:blipFill>
            <a:blip r:embed="rId3"/>
            <a:stretch/>
          </p:blipFill>
          <p:spPr>
            <a:xfrm>
              <a:off x="14941800" y="508680"/>
              <a:ext cx="5352120" cy="12725640"/>
            </a:xfrm>
            <a:prstGeom prst="rect">
              <a:avLst/>
            </a:prstGeom>
            <a:ln w="12700">
              <a:noFill/>
            </a:ln>
          </p:spPr>
        </p:pic>
        <p:sp>
          <p:nvSpPr>
            <p:cNvPr id="342" name="Shape 136_9"/>
            <p:cNvSpPr/>
            <p:nvPr/>
          </p:nvSpPr>
          <p:spPr>
            <a:xfrm>
              <a:off x="15923520" y="2745360"/>
              <a:ext cx="3389040" cy="1665720"/>
            </a:xfrm>
            <a:prstGeom prst="rect">
              <a:avLst/>
            </a:prstGeom>
            <a:noFill/>
            <a:ln w="12700">
              <a:noFill/>
            </a:ln>
          </p:spPr>
          <p:style>
            <a:lnRef idx="0"/>
            <a:fillRef idx="0"/>
            <a:effectRef idx="0"/>
            <a:fontRef idx="minor"/>
          </p:style>
          <p:txBody>
            <a:bodyPr wrap="none" lIns="71280" rIns="71280" tIns="71280" bIns="71280" anchor="ctr">
              <a:spAutoFit/>
            </a:bodyPr>
            <a:p>
              <a:pPr algn="ctr">
                <a:lnSpc>
                  <a:spcPct val="100000"/>
                </a:lnSpc>
                <a:tabLst>
                  <a:tab algn="l" pos="0"/>
                </a:tabLst>
              </a:pPr>
              <a:r>
                <a:rPr b="1" lang="ru-RU" sz="10000" spc="-1" strike="noStrike">
                  <a:solidFill>
                    <a:srgbClr val="ffffff"/>
                  </a:solidFill>
                  <a:latin typeface="Arial"/>
                  <a:ea typeface="Arial"/>
                </a:rPr>
                <a:t>100%</a:t>
              </a:r>
              <a:endParaRPr b="0" lang="sk-SK" sz="10000" spc="-1" strike="noStrike">
                <a:latin typeface="Arial"/>
              </a:endParaRPr>
            </a:p>
          </p:txBody>
        </p:sp>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Shape 136_14"/>
          <p:cNvSpPr/>
          <p:nvPr/>
        </p:nvSpPr>
        <p:spPr>
          <a:xfrm>
            <a:off x="4109400" y="870840"/>
            <a:ext cx="13681440" cy="120924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fd9a50"/>
                </a:solidFill>
                <a:latin typeface="Arial"/>
                <a:ea typeface="Arial"/>
              </a:rPr>
              <a:t>Optimálny pomer </a:t>
            </a:r>
            <a:r>
              <a:rPr b="1" lang="sk-SK" sz="7000" spc="-1" strike="noStrike">
                <a:solidFill>
                  <a:srgbClr val="c14a5f"/>
                </a:solidFill>
                <a:latin typeface="Arial"/>
                <a:ea typeface="Arial"/>
              </a:rPr>
              <a:t>BCAA — 2:1:1</a:t>
            </a:r>
            <a:endParaRPr b="0" lang="sk-SK" sz="7000" spc="-1" strike="noStrike">
              <a:latin typeface="Arial"/>
            </a:endParaRPr>
          </a:p>
        </p:txBody>
      </p:sp>
      <p:sp>
        <p:nvSpPr>
          <p:cNvPr id="344" name="Shape 137_33"/>
          <p:cNvSpPr/>
          <p:nvPr/>
        </p:nvSpPr>
        <p:spPr>
          <a:xfrm>
            <a:off x="1424520" y="2250000"/>
            <a:ext cx="22184640" cy="4967280"/>
          </a:xfrm>
          <a:prstGeom prst="rect">
            <a:avLst/>
          </a:prstGeom>
          <a:noFill/>
          <a:ln w="12700">
            <a:noFill/>
          </a:ln>
        </p:spPr>
        <p:style>
          <a:lnRef idx="0"/>
          <a:fillRef idx="0"/>
          <a:effectRef idx="0"/>
          <a:fontRef idx="minor"/>
        </p:style>
        <p:txBody>
          <a:bodyPr lIns="71280" rIns="71280" tIns="71280" bIns="71280">
            <a:spAutoFit/>
          </a:bodyPr>
          <a:p>
            <a:pPr>
              <a:lnSpc>
                <a:spcPct val="110000"/>
              </a:lnSpc>
              <a:tabLst>
                <a:tab algn="l" pos="0"/>
              </a:tabLst>
            </a:pPr>
            <a:r>
              <a:rPr b="0" lang="sk-SK" sz="3200" spc="-100" strike="noStrike">
                <a:solidFill>
                  <a:srgbClr val="535353"/>
                </a:solidFill>
                <a:latin typeface="Arial"/>
                <a:ea typeface="Arial"/>
              </a:rPr>
              <a:t>Aminokyseliny s rozvetveným reťazcom (BCAA) sú skupinou troch esenciálnych aminokyselín: leucín, izoleucín a valín.</a:t>
            </a: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Doplnky BCAA sa bežne užívajú na urýchlenie rastu svalov a zlepšenie fyzickej výkonnosti. Môžu tiež pomôcť pri chudnutí a znižovať únavu a bolestivosť po cvičení. Podporujú tiež imunitu.</a:t>
            </a:r>
            <a:endParaRPr b="0" lang="sk-SK" sz="3200" spc="-1" strike="noStrike">
              <a:latin typeface="Arial"/>
            </a:endParaRPr>
          </a:p>
          <a:p>
            <a:pPr>
              <a:lnSpc>
                <a:spcPct val="110000"/>
              </a:lnSpc>
              <a:tabLst>
                <a:tab algn="l" pos="0"/>
              </a:tabLst>
            </a:pP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Na rozdiel od väčšiny ostatných aminokyselín sa BCAA rozkladajú väčšinou vo svaloch, nie v pečeni. Z tohto dôvodu sa predpokladá, že hrajú úlohu pri výrobe energie počas cvičenia.</a:t>
            </a: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PROTIVITY ULTRA obsahuje najvyváženejší pomer 2: 1: 1 leucín: izoleucín: valín, ktorý je najosvedčenejším pomerom BCAA a má pozitívny vplyv na výkon, regeneráciu svalov a znižuje riziko straty svalovej hmoty pri deficite kalórií. Je to preto, lebo leucín môže byť obzvlášť dobrý pri stimulácii syntézy bielkovín a pri potláčaní odbúravania svalových bielkovín.</a:t>
            </a:r>
            <a:endParaRPr b="0" lang="sk-SK" sz="3200" spc="-1" strike="noStrike">
              <a:latin typeface="Arial"/>
            </a:endParaRPr>
          </a:p>
        </p:txBody>
      </p:sp>
      <p:pic>
        <p:nvPicPr>
          <p:cNvPr id="345" name="pasted-image.pdf_11" descr="pasted-image.pdf"/>
          <p:cNvPicPr/>
          <p:nvPr/>
        </p:nvPicPr>
        <p:blipFill>
          <a:blip r:embed="rId1"/>
          <a:stretch/>
        </p:blipFill>
        <p:spPr>
          <a:xfrm>
            <a:off x="1537560" y="12793680"/>
            <a:ext cx="1774440" cy="311760"/>
          </a:xfrm>
          <a:prstGeom prst="rect">
            <a:avLst/>
          </a:prstGeom>
          <a:ln w="12700">
            <a:noFill/>
          </a:ln>
        </p:spPr>
      </p:pic>
      <p:sp>
        <p:nvSpPr>
          <p:cNvPr id="346" name="Shape 137_34"/>
          <p:cNvSpPr/>
          <p:nvPr/>
        </p:nvSpPr>
        <p:spPr>
          <a:xfrm>
            <a:off x="2327040" y="9039960"/>
            <a:ext cx="5666760" cy="3492720"/>
          </a:xfrm>
          <a:prstGeom prst="rect">
            <a:avLst/>
          </a:prstGeom>
          <a:noFill/>
          <a:ln w="12700">
            <a:noFill/>
          </a:ln>
        </p:spPr>
        <p:style>
          <a:lnRef idx="0"/>
          <a:fillRef idx="0"/>
          <a:effectRef idx="0"/>
          <a:fontRef idx="minor"/>
        </p:style>
        <p:txBody>
          <a:bodyPr lIns="71280" rIns="71280" tIns="71280" bIns="71280">
            <a:spAutoFit/>
          </a:bodyPr>
          <a:p>
            <a:pPr>
              <a:lnSpc>
                <a:spcPct val="110000"/>
              </a:lnSpc>
              <a:tabLst>
                <a:tab algn="l" pos="0"/>
              </a:tabLst>
            </a:pPr>
            <a:r>
              <a:rPr b="1" lang="sk-SK" sz="4000" spc="-100" strike="noStrike">
                <a:solidFill>
                  <a:srgbClr val="c14a5f"/>
                </a:solidFill>
                <a:latin typeface="Arial"/>
                <a:ea typeface="Arial"/>
              </a:rPr>
              <a:t>Leucín</a:t>
            </a:r>
            <a:r>
              <a:rPr b="0" lang="sk-SK" sz="4000" spc="-100" strike="noStrike">
                <a:solidFill>
                  <a:srgbClr val="535353"/>
                </a:solidFill>
                <a:latin typeface="Arial"/>
                <a:ea typeface="Arial"/>
              </a:rPr>
              <a:t> </a:t>
            </a:r>
            <a:endParaRPr b="0" lang="sk-SK" sz="4000" spc="-1" strike="noStrike">
              <a:latin typeface="Arial"/>
            </a:endParaRPr>
          </a:p>
          <a:p>
            <a:pPr>
              <a:lnSpc>
                <a:spcPct val="110000"/>
              </a:lnSpc>
              <a:tabLst>
                <a:tab algn="l" pos="0"/>
              </a:tabLst>
            </a:pPr>
            <a:r>
              <a:rPr b="0" lang="sk-SK" sz="3200" spc="-100" strike="noStrike">
                <a:solidFill>
                  <a:srgbClr val="535353"/>
                </a:solidFill>
                <a:latin typeface="Arial"/>
                <a:ea typeface="Arial"/>
              </a:rPr>
              <a:t>sa považuje za esenciálnu aminokyselinu a hrá primárnu úlohu</a:t>
            </a: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v procese budovania svalovej hmoty.</a:t>
            </a:r>
            <a:endParaRPr b="0" lang="sk-SK" sz="3200" spc="-1" strike="noStrike">
              <a:latin typeface="Arial"/>
            </a:endParaRPr>
          </a:p>
        </p:txBody>
      </p:sp>
      <p:sp>
        <p:nvSpPr>
          <p:cNvPr id="347" name="Shape 136_15"/>
          <p:cNvSpPr/>
          <p:nvPr/>
        </p:nvSpPr>
        <p:spPr>
          <a:xfrm>
            <a:off x="1430280" y="8890920"/>
            <a:ext cx="636840" cy="120816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2</a:t>
            </a:r>
            <a:endParaRPr b="0" lang="sk-SK" sz="7000" spc="-1" strike="noStrike">
              <a:latin typeface="Arial"/>
            </a:endParaRPr>
          </a:p>
        </p:txBody>
      </p:sp>
      <p:sp>
        <p:nvSpPr>
          <p:cNvPr id="348" name="Shape 137_35"/>
          <p:cNvSpPr/>
          <p:nvPr/>
        </p:nvSpPr>
        <p:spPr>
          <a:xfrm>
            <a:off x="9507600" y="9020880"/>
            <a:ext cx="5836320" cy="2421360"/>
          </a:xfrm>
          <a:prstGeom prst="rect">
            <a:avLst/>
          </a:prstGeom>
          <a:noFill/>
          <a:ln w="12700">
            <a:noFill/>
          </a:ln>
        </p:spPr>
        <p:style>
          <a:lnRef idx="0"/>
          <a:fillRef idx="0"/>
          <a:effectRef idx="0"/>
          <a:fontRef idx="minor"/>
        </p:style>
        <p:txBody>
          <a:bodyPr lIns="71280" rIns="71280" tIns="71280" bIns="71280">
            <a:spAutoFit/>
          </a:bodyPr>
          <a:p>
            <a:pPr>
              <a:lnSpc>
                <a:spcPct val="110000"/>
              </a:lnSpc>
              <a:tabLst>
                <a:tab algn="l" pos="0"/>
              </a:tabLst>
            </a:pPr>
            <a:r>
              <a:rPr b="1" lang="sk-SK" sz="4000" spc="-100" strike="noStrike">
                <a:solidFill>
                  <a:srgbClr val="c14a5f"/>
                </a:solidFill>
                <a:latin typeface="Arial"/>
                <a:ea typeface="Arial"/>
              </a:rPr>
              <a:t>Izoleucín</a:t>
            </a:r>
            <a:r>
              <a:rPr b="0" lang="sk-SK" sz="4000" spc="-100" strike="noStrike">
                <a:solidFill>
                  <a:srgbClr val="535353"/>
                </a:solidFill>
                <a:latin typeface="Arial"/>
                <a:ea typeface="Arial"/>
              </a:rPr>
              <a:t> </a:t>
            </a:r>
            <a:endParaRPr b="0" lang="sk-SK" sz="4000" spc="-1" strike="noStrike">
              <a:latin typeface="Arial"/>
            </a:endParaRPr>
          </a:p>
          <a:p>
            <a:pPr>
              <a:lnSpc>
                <a:spcPct val="110000"/>
              </a:lnSpc>
              <a:tabLst>
                <a:tab algn="l" pos="0"/>
              </a:tabLst>
            </a:pPr>
            <a:r>
              <a:rPr b="0" lang="sk-SK" sz="3200" spc="-100" strike="noStrike">
                <a:solidFill>
                  <a:srgbClr val="535353"/>
                </a:solidFill>
                <a:latin typeface="Arial"/>
                <a:ea typeface="Arial"/>
              </a:rPr>
              <a:t>zvyšuje hladinu energie</a:t>
            </a: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a pomáha pri regenerácii tela po cvičení. </a:t>
            </a:r>
            <a:endParaRPr b="0" lang="sk-SK" sz="3200" spc="-1" strike="noStrike">
              <a:latin typeface="Arial"/>
            </a:endParaRPr>
          </a:p>
        </p:txBody>
      </p:sp>
      <p:sp>
        <p:nvSpPr>
          <p:cNvPr id="349" name="Shape 136_16"/>
          <p:cNvSpPr/>
          <p:nvPr/>
        </p:nvSpPr>
        <p:spPr>
          <a:xfrm>
            <a:off x="8610840" y="8871840"/>
            <a:ext cx="636840" cy="120816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1</a:t>
            </a:r>
            <a:endParaRPr b="0" lang="sk-SK" sz="7000" spc="-1" strike="noStrike">
              <a:latin typeface="Arial"/>
            </a:endParaRPr>
          </a:p>
        </p:txBody>
      </p:sp>
      <p:sp>
        <p:nvSpPr>
          <p:cNvPr id="350" name="Shape 137_36"/>
          <p:cNvSpPr/>
          <p:nvPr/>
        </p:nvSpPr>
        <p:spPr>
          <a:xfrm>
            <a:off x="17243640" y="9020880"/>
            <a:ext cx="6044400" cy="2421360"/>
          </a:xfrm>
          <a:prstGeom prst="rect">
            <a:avLst/>
          </a:prstGeom>
          <a:noFill/>
          <a:ln w="12700">
            <a:noFill/>
          </a:ln>
        </p:spPr>
        <p:style>
          <a:lnRef idx="0"/>
          <a:fillRef idx="0"/>
          <a:effectRef idx="0"/>
          <a:fontRef idx="minor"/>
        </p:style>
        <p:txBody>
          <a:bodyPr lIns="71280" rIns="71280" tIns="71280" bIns="71280">
            <a:spAutoFit/>
          </a:bodyPr>
          <a:p>
            <a:pPr>
              <a:lnSpc>
                <a:spcPct val="110000"/>
              </a:lnSpc>
              <a:tabLst>
                <a:tab algn="l" pos="0"/>
              </a:tabLst>
            </a:pPr>
            <a:r>
              <a:rPr b="1" lang="sk-SK" sz="4000" spc="-100" strike="noStrike">
                <a:solidFill>
                  <a:srgbClr val="c14a5f"/>
                </a:solidFill>
                <a:latin typeface="Arial"/>
                <a:ea typeface="Arial"/>
              </a:rPr>
              <a:t>Valine</a:t>
            </a:r>
            <a:r>
              <a:rPr b="0" lang="sk-SK" sz="4000" spc="-100" strike="noStrike">
                <a:solidFill>
                  <a:srgbClr val="535353"/>
                </a:solidFill>
                <a:latin typeface="Arial"/>
                <a:ea typeface="Arial"/>
              </a:rPr>
              <a:t> </a:t>
            </a:r>
            <a:endParaRPr b="0" lang="sk-SK" sz="4000" spc="-1" strike="noStrike">
              <a:latin typeface="Arial"/>
            </a:endParaRPr>
          </a:p>
          <a:p>
            <a:pPr>
              <a:lnSpc>
                <a:spcPct val="110000"/>
              </a:lnSpc>
              <a:tabLst>
                <a:tab algn="l" pos="0"/>
              </a:tabLst>
            </a:pPr>
            <a:r>
              <a:rPr b="0" lang="sk-SK" sz="3200" spc="-100" strike="noStrike">
                <a:solidFill>
                  <a:srgbClr val="535353"/>
                </a:solidFill>
                <a:latin typeface="Arial"/>
                <a:ea typeface="Arial"/>
              </a:rPr>
              <a:t>pomáha obnoviť svalové tkanivo, regulovať hladinu cukru v krvi</a:t>
            </a:r>
            <a:endParaRPr b="0" lang="sk-SK" sz="3200" spc="-1" strike="noStrike">
              <a:latin typeface="Arial"/>
            </a:endParaRPr>
          </a:p>
          <a:p>
            <a:pPr>
              <a:lnSpc>
                <a:spcPct val="110000"/>
              </a:lnSpc>
              <a:tabLst>
                <a:tab algn="l" pos="0"/>
              </a:tabLst>
            </a:pPr>
            <a:r>
              <a:rPr b="0" lang="sk-SK" sz="3200" spc="-100" strike="noStrike">
                <a:solidFill>
                  <a:srgbClr val="535353"/>
                </a:solidFill>
                <a:latin typeface="Arial"/>
                <a:ea typeface="Arial"/>
              </a:rPr>
              <a:t>a podporuje lepšie zdravie svalov.</a:t>
            </a:r>
            <a:endParaRPr b="0" lang="sk-SK" sz="3200" spc="-1" strike="noStrike">
              <a:latin typeface="Arial"/>
            </a:endParaRPr>
          </a:p>
        </p:txBody>
      </p:sp>
      <p:sp>
        <p:nvSpPr>
          <p:cNvPr id="351" name="Shape 136_17"/>
          <p:cNvSpPr/>
          <p:nvPr/>
        </p:nvSpPr>
        <p:spPr>
          <a:xfrm>
            <a:off x="16346880" y="8871840"/>
            <a:ext cx="636840" cy="120816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1</a:t>
            </a:r>
            <a:endParaRPr b="0" lang="sk-SK" sz="7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Shape 136_13"/>
          <p:cNvSpPr/>
          <p:nvPr/>
        </p:nvSpPr>
        <p:spPr>
          <a:xfrm>
            <a:off x="1417320" y="895680"/>
            <a:ext cx="21651120" cy="22744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Situácie, v ktorých</a:t>
            </a:r>
            <a:br/>
            <a:r>
              <a:rPr b="1" lang="sk-SK" sz="7000" spc="-1" strike="noStrike">
                <a:solidFill>
                  <a:srgbClr val="fd9a50"/>
                </a:solidFill>
                <a:latin typeface="Arial"/>
                <a:ea typeface="Arial"/>
              </a:rPr>
              <a:t>Protivity Ultra</a:t>
            </a:r>
            <a:r>
              <a:rPr b="1" lang="sk-SK" sz="7000" spc="-1" strike="noStrike">
                <a:solidFill>
                  <a:srgbClr val="b6475b"/>
                </a:solidFill>
                <a:latin typeface="Arial"/>
                <a:ea typeface="Arial"/>
              </a:rPr>
              <a:t> </a:t>
            </a:r>
            <a:r>
              <a:rPr b="1" lang="sk-SK" sz="7000" spc="-1" strike="noStrike">
                <a:solidFill>
                  <a:srgbClr val="c14a5f"/>
                </a:solidFill>
                <a:latin typeface="Arial"/>
                <a:ea typeface="Arial"/>
              </a:rPr>
              <a:t>je nenahraditeľný</a:t>
            </a:r>
            <a:endParaRPr b="0" lang="sk-SK" sz="7000" spc="-1" strike="noStrike">
              <a:latin typeface="Arial"/>
            </a:endParaRPr>
          </a:p>
        </p:txBody>
      </p:sp>
      <p:sp>
        <p:nvSpPr>
          <p:cNvPr id="353" name="Shape 137_46"/>
          <p:cNvSpPr/>
          <p:nvPr/>
        </p:nvSpPr>
        <p:spPr>
          <a:xfrm>
            <a:off x="1429560" y="6357960"/>
            <a:ext cx="5015160" cy="167148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Helvetica Neue"/>
                <a:ea typeface="Helvetica Neue"/>
              </a:rPr>
              <a:t>nevyvážená strava</a:t>
            </a:r>
            <a:endParaRPr b="0" lang="sk-SK" sz="3200" spc="-1" strike="noStrike">
              <a:latin typeface="Arial"/>
            </a:endParaRPr>
          </a:p>
        </p:txBody>
      </p:sp>
      <p:sp>
        <p:nvSpPr>
          <p:cNvPr id="354" name="Shape 137_47"/>
          <p:cNvSpPr/>
          <p:nvPr/>
        </p:nvSpPr>
        <p:spPr>
          <a:xfrm>
            <a:off x="18540720" y="6370560"/>
            <a:ext cx="2555640" cy="90792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Helvetica Neue"/>
                <a:ea typeface="Helvetica Neue"/>
              </a:rPr>
              <a:t>diéty</a:t>
            </a:r>
            <a:endParaRPr b="0" lang="sk-SK" sz="3200" spc="-1" strike="noStrike">
              <a:latin typeface="Arial"/>
            </a:endParaRPr>
          </a:p>
        </p:txBody>
      </p:sp>
      <p:sp>
        <p:nvSpPr>
          <p:cNvPr id="355" name="Shape 137_48"/>
          <p:cNvSpPr/>
          <p:nvPr/>
        </p:nvSpPr>
        <p:spPr>
          <a:xfrm>
            <a:off x="13009680" y="6357960"/>
            <a:ext cx="3300840" cy="1294920"/>
          </a:xfrm>
          <a:prstGeom prst="rect">
            <a:avLst/>
          </a:prstGeom>
          <a:noFill/>
          <a:ln w="12700">
            <a:noFill/>
          </a:ln>
        </p:spPr>
        <p:style>
          <a:lnRef idx="0"/>
          <a:fillRef idx="0"/>
          <a:effectRef idx="0"/>
          <a:fontRef idx="minor"/>
        </p:style>
        <p:txBody>
          <a:bodyPr lIns="71280" rIns="71280" tIns="71280" bIns="71280">
            <a:normAutofit/>
          </a:bodyPr>
          <a:p>
            <a:pPr algn="ctr">
              <a:lnSpc>
                <a:spcPct val="108000"/>
              </a:lnSpc>
              <a:tabLst>
                <a:tab algn="l" pos="0"/>
              </a:tabLst>
            </a:pPr>
            <a:r>
              <a:rPr b="0" lang="sk-SK" sz="3200" spc="-100" strike="noStrike">
                <a:solidFill>
                  <a:srgbClr val="535353"/>
                </a:solidFill>
                <a:latin typeface="Helvetica Neue"/>
                <a:ea typeface="Helvetica Neue"/>
              </a:rPr>
              <a:t>porucha</a:t>
            </a:r>
            <a:endParaRPr b="0" lang="sk-SK" sz="3200" spc="-1" strike="noStrike">
              <a:latin typeface="Arial"/>
            </a:endParaRPr>
          </a:p>
          <a:p>
            <a:pPr algn="ctr">
              <a:lnSpc>
                <a:spcPct val="108000"/>
              </a:lnSpc>
              <a:tabLst>
                <a:tab algn="l" pos="0"/>
              </a:tabLst>
            </a:pPr>
            <a:r>
              <a:rPr b="0" lang="sk-SK" sz="3200" spc="-100" strike="noStrike">
                <a:solidFill>
                  <a:srgbClr val="535353"/>
                </a:solidFill>
                <a:latin typeface="Helvetica Neue"/>
                <a:ea typeface="Helvetica Neue"/>
              </a:rPr>
              <a:t>trávenia</a:t>
            </a:r>
            <a:endParaRPr b="0" lang="sk-SK" sz="3200" spc="-1" strike="noStrike">
              <a:latin typeface="Arial"/>
            </a:endParaRPr>
          </a:p>
        </p:txBody>
      </p:sp>
      <p:sp>
        <p:nvSpPr>
          <p:cNvPr id="356" name="Shape 137_49"/>
          <p:cNvSpPr/>
          <p:nvPr/>
        </p:nvSpPr>
        <p:spPr>
          <a:xfrm>
            <a:off x="7313040" y="6370560"/>
            <a:ext cx="4201560" cy="1294920"/>
          </a:xfrm>
          <a:prstGeom prst="rect">
            <a:avLst/>
          </a:prstGeom>
          <a:noFill/>
          <a:ln w="12700">
            <a:noFill/>
          </a:ln>
        </p:spPr>
        <p:style>
          <a:lnRef idx="0"/>
          <a:fillRef idx="0"/>
          <a:effectRef idx="0"/>
          <a:fontRef idx="minor"/>
        </p:style>
        <p:txBody>
          <a:bodyPr lIns="71280" rIns="71280" tIns="71280" bIns="71280">
            <a:normAutofit/>
          </a:bodyPr>
          <a:p>
            <a:pPr algn="ctr">
              <a:lnSpc>
                <a:spcPct val="108000"/>
              </a:lnSpc>
              <a:tabLst>
                <a:tab algn="l" pos="0"/>
              </a:tabLst>
            </a:pPr>
            <a:r>
              <a:rPr b="0" lang="sk-SK" sz="3200" spc="-100" strike="noStrike">
                <a:solidFill>
                  <a:srgbClr val="535353"/>
                </a:solidFill>
                <a:latin typeface="Helvetica Neue"/>
                <a:ea typeface="Helvetica Neue"/>
              </a:rPr>
              <a:t>intolerancia mliečnych bielkovín</a:t>
            </a:r>
            <a:endParaRPr b="0" lang="sk-SK" sz="3200" spc="-1" strike="noStrike">
              <a:latin typeface="Arial"/>
            </a:endParaRPr>
          </a:p>
        </p:txBody>
      </p:sp>
      <p:sp>
        <p:nvSpPr>
          <p:cNvPr id="357" name="Shape 137_50"/>
          <p:cNvSpPr/>
          <p:nvPr/>
        </p:nvSpPr>
        <p:spPr>
          <a:xfrm>
            <a:off x="8086320" y="10481040"/>
            <a:ext cx="7536960" cy="136188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Helvetica Neue"/>
                <a:ea typeface="Helvetica Neue"/>
              </a:rPr>
              <a:t>zvýšené fyzické</a:t>
            </a:r>
            <a:endParaRPr b="0" lang="sk-SK" sz="3200" spc="-1" strike="noStrike">
              <a:latin typeface="Arial"/>
            </a:endParaRPr>
          </a:p>
          <a:p>
            <a:pPr algn="ctr">
              <a:lnSpc>
                <a:spcPct val="120000"/>
              </a:lnSpc>
              <a:tabLst>
                <a:tab algn="l" pos="0"/>
              </a:tabLst>
            </a:pPr>
            <a:r>
              <a:rPr b="0" lang="sk-SK" sz="3200" spc="-100" strike="noStrike">
                <a:solidFill>
                  <a:srgbClr val="535353"/>
                </a:solidFill>
                <a:latin typeface="Helvetica Neue"/>
                <a:ea typeface="Helvetica Neue"/>
              </a:rPr>
              <a:t>a intelektuálne zaťaženie</a:t>
            </a:r>
            <a:endParaRPr b="0" lang="sk-SK" sz="3200" spc="-1" strike="noStrike">
              <a:latin typeface="Arial"/>
            </a:endParaRPr>
          </a:p>
        </p:txBody>
      </p:sp>
      <p:sp>
        <p:nvSpPr>
          <p:cNvPr id="358" name="Shape 137_51"/>
          <p:cNvSpPr/>
          <p:nvPr/>
        </p:nvSpPr>
        <p:spPr>
          <a:xfrm>
            <a:off x="1290240" y="10502280"/>
            <a:ext cx="5293440" cy="138744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100" spc="-100" strike="noStrike">
                <a:solidFill>
                  <a:srgbClr val="535353"/>
                </a:solidFill>
                <a:latin typeface="Helvetica Neue"/>
                <a:ea typeface="Helvetica Neue"/>
              </a:rPr>
              <a:t> </a:t>
            </a:r>
            <a:r>
              <a:rPr b="0" lang="sk-SK" sz="3100" spc="-100" strike="noStrike">
                <a:solidFill>
                  <a:srgbClr val="535353"/>
                </a:solidFill>
                <a:latin typeface="Helvetica Neue"/>
                <a:ea typeface="Helvetica Neue"/>
              </a:rPr>
              <a:t>oslabená imunita</a:t>
            </a:r>
            <a:endParaRPr b="0" lang="sk-SK" sz="3100" spc="-1" strike="noStrike">
              <a:latin typeface="Arial"/>
            </a:endParaRPr>
          </a:p>
          <a:p>
            <a:pPr algn="ctr">
              <a:lnSpc>
                <a:spcPct val="120000"/>
              </a:lnSpc>
              <a:tabLst>
                <a:tab algn="l" pos="0"/>
              </a:tabLst>
            </a:pPr>
            <a:r>
              <a:rPr b="0" lang="sk-SK" sz="3100" spc="-100" strike="noStrike">
                <a:solidFill>
                  <a:srgbClr val="535353"/>
                </a:solidFill>
                <a:latin typeface="Helvetica Neue"/>
                <a:ea typeface="Helvetica Neue"/>
              </a:rPr>
              <a:t>a strata síl</a:t>
            </a:r>
            <a:endParaRPr b="0" lang="sk-SK" sz="3100" spc="-1" strike="noStrike">
              <a:latin typeface="Arial"/>
            </a:endParaRPr>
          </a:p>
        </p:txBody>
      </p:sp>
      <p:sp>
        <p:nvSpPr>
          <p:cNvPr id="359" name="Shape 137_52"/>
          <p:cNvSpPr/>
          <p:nvPr/>
        </p:nvSpPr>
        <p:spPr>
          <a:xfrm>
            <a:off x="17370360" y="10489680"/>
            <a:ext cx="4896000" cy="135000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000" spc="-100" strike="noStrike">
                <a:solidFill>
                  <a:srgbClr val="535353"/>
                </a:solidFill>
                <a:latin typeface="Helvetica Neue"/>
                <a:ea typeface="Helvetica Neue"/>
              </a:rPr>
              <a:t>zotavenie sa po úrazoch a operáciách</a:t>
            </a:r>
            <a:endParaRPr b="0" lang="sk-SK" sz="3000" spc="-1" strike="noStrike">
              <a:latin typeface="Arial"/>
            </a:endParaRPr>
          </a:p>
        </p:txBody>
      </p:sp>
      <p:pic>
        <p:nvPicPr>
          <p:cNvPr id="360" name="apple 1.png_1" descr="apple 1.png"/>
          <p:cNvPicPr/>
          <p:nvPr/>
        </p:nvPicPr>
        <p:blipFill>
          <a:blip r:embed="rId1"/>
          <a:stretch/>
        </p:blipFill>
        <p:spPr>
          <a:xfrm>
            <a:off x="19080720" y="4553640"/>
            <a:ext cx="1475640" cy="1475640"/>
          </a:xfrm>
          <a:prstGeom prst="rect">
            <a:avLst/>
          </a:prstGeom>
          <a:ln w="12700">
            <a:noFill/>
          </a:ln>
        </p:spPr>
      </p:pic>
      <p:pic>
        <p:nvPicPr>
          <p:cNvPr id="361" name="Group.png_5" descr="Group.png"/>
          <p:cNvPicPr/>
          <p:nvPr/>
        </p:nvPicPr>
        <p:blipFill>
          <a:blip r:embed="rId2"/>
          <a:stretch/>
        </p:blipFill>
        <p:spPr>
          <a:xfrm>
            <a:off x="14093280" y="4515120"/>
            <a:ext cx="1133640" cy="1475640"/>
          </a:xfrm>
          <a:prstGeom prst="rect">
            <a:avLst/>
          </a:prstGeom>
          <a:ln w="12700">
            <a:noFill/>
          </a:ln>
        </p:spPr>
      </p:pic>
      <p:pic>
        <p:nvPicPr>
          <p:cNvPr id="362" name="Group-1.png_2" descr="Group-1.png"/>
          <p:cNvPicPr/>
          <p:nvPr/>
        </p:nvPicPr>
        <p:blipFill>
          <a:blip r:embed="rId3"/>
          <a:stretch/>
        </p:blipFill>
        <p:spPr>
          <a:xfrm>
            <a:off x="11116800" y="8651520"/>
            <a:ext cx="1594080" cy="1594080"/>
          </a:xfrm>
          <a:prstGeom prst="rect">
            <a:avLst/>
          </a:prstGeom>
          <a:ln w="12700">
            <a:noFill/>
          </a:ln>
        </p:spPr>
      </p:pic>
      <p:pic>
        <p:nvPicPr>
          <p:cNvPr id="363" name="milk-2 1.png_1" descr="milk-2 1.png"/>
          <p:cNvPicPr/>
          <p:nvPr/>
        </p:nvPicPr>
        <p:blipFill>
          <a:blip r:embed="rId4"/>
          <a:stretch/>
        </p:blipFill>
        <p:spPr>
          <a:xfrm>
            <a:off x="8616600" y="4405320"/>
            <a:ext cx="1594080" cy="1594080"/>
          </a:xfrm>
          <a:prstGeom prst="rect">
            <a:avLst/>
          </a:prstGeom>
          <a:ln w="12700">
            <a:noFill/>
          </a:ln>
        </p:spPr>
      </p:pic>
      <p:pic>
        <p:nvPicPr>
          <p:cNvPr id="364" name="pyramid 1.png_1" descr="pyramid 1.png"/>
          <p:cNvPicPr/>
          <p:nvPr/>
        </p:nvPicPr>
        <p:blipFill>
          <a:blip r:embed="rId5"/>
          <a:stretch/>
        </p:blipFill>
        <p:spPr>
          <a:xfrm>
            <a:off x="3140280" y="4430520"/>
            <a:ext cx="1594080" cy="1594080"/>
          </a:xfrm>
          <a:prstGeom prst="rect">
            <a:avLst/>
          </a:prstGeom>
          <a:ln w="12700">
            <a:noFill/>
          </a:ln>
        </p:spPr>
      </p:pic>
      <p:pic>
        <p:nvPicPr>
          <p:cNvPr id="365" name="Group.png_6" descr="Group.png"/>
          <p:cNvPicPr/>
          <p:nvPr/>
        </p:nvPicPr>
        <p:blipFill>
          <a:blip r:embed="rId6"/>
          <a:stretch/>
        </p:blipFill>
        <p:spPr>
          <a:xfrm>
            <a:off x="3244680" y="8467200"/>
            <a:ext cx="1384560" cy="1596960"/>
          </a:xfrm>
          <a:prstGeom prst="rect">
            <a:avLst/>
          </a:prstGeom>
          <a:ln w="12700">
            <a:noFill/>
          </a:ln>
        </p:spPr>
      </p:pic>
      <p:pic>
        <p:nvPicPr>
          <p:cNvPr id="366" name="band-aid 1.png_1" descr="band-aid 1.png"/>
          <p:cNvPicPr/>
          <p:nvPr/>
        </p:nvPicPr>
        <p:blipFill>
          <a:blip r:embed="rId7"/>
          <a:stretch/>
        </p:blipFill>
        <p:spPr>
          <a:xfrm>
            <a:off x="19080720" y="8591400"/>
            <a:ext cx="1475640" cy="1475640"/>
          </a:xfrm>
          <a:prstGeom prst="rect">
            <a:avLst/>
          </a:prstGeom>
          <a:ln w="1270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7" name="ff.png" descr="ff.png"/>
          <p:cNvPicPr/>
          <p:nvPr/>
        </p:nvPicPr>
        <p:blipFill>
          <a:blip r:embed="rId1"/>
          <a:stretch/>
        </p:blipFill>
        <p:spPr>
          <a:xfrm>
            <a:off x="-1532520" y="-546840"/>
            <a:ext cx="26330400" cy="14808600"/>
          </a:xfrm>
          <a:prstGeom prst="rect">
            <a:avLst/>
          </a:prstGeom>
          <a:ln w="12600">
            <a:noFill/>
          </a:ln>
        </p:spPr>
      </p:pic>
      <p:sp>
        <p:nvSpPr>
          <p:cNvPr id="368" name="PROTIVITY…"/>
          <p:cNvSpPr/>
          <p:nvPr/>
        </p:nvSpPr>
        <p:spPr>
          <a:xfrm>
            <a:off x="1473840" y="4456440"/>
            <a:ext cx="11507040" cy="3408840"/>
          </a:xfrm>
          <a:prstGeom prst="rect">
            <a:avLst/>
          </a:prstGeom>
          <a:noFill/>
          <a:ln w="12600">
            <a:noFill/>
          </a:ln>
        </p:spPr>
        <p:style>
          <a:lnRef idx="0"/>
          <a:fillRef idx="0"/>
          <a:effectRef idx="0"/>
          <a:fontRef idx="minor"/>
        </p:style>
        <p:txBody>
          <a:bodyPr lIns="71280" rIns="71280" tIns="71280" bIns="71280">
            <a:noAutofit/>
          </a:bodyPr>
          <a:p>
            <a:pPr>
              <a:lnSpc>
                <a:spcPct val="80000"/>
              </a:lnSpc>
              <a:tabLst>
                <a:tab algn="l" pos="0"/>
              </a:tabLst>
            </a:pPr>
            <a:r>
              <a:rPr b="0" lang="sk-SK" sz="10000" spc="-1" strike="noStrike" cap="all">
                <a:solidFill>
                  <a:srgbClr val="ffffff"/>
                </a:solidFill>
                <a:latin typeface="Arial Black"/>
                <a:ea typeface="Arial Black"/>
              </a:rPr>
              <a:t>PROTIVITY</a:t>
            </a:r>
            <a:br/>
            <a:r>
              <a:rPr b="0" lang="sk-SK" sz="10000" spc="-1" strike="noStrike" cap="all">
                <a:solidFill>
                  <a:srgbClr val="ffffff"/>
                </a:solidFill>
                <a:latin typeface="Arial Black"/>
                <a:ea typeface="Arial Black"/>
              </a:rPr>
              <a:t>ULTRA</a:t>
            </a:r>
            <a:endParaRPr b="0" lang="sk-SK" sz="10000" spc="-1" strike="noStrike">
              <a:latin typeface="Arial"/>
            </a:endParaRPr>
          </a:p>
        </p:txBody>
      </p:sp>
      <p:sp>
        <p:nvSpPr>
          <p:cNvPr id="369" name="улучшенная формула"/>
          <p:cNvSpPr/>
          <p:nvPr/>
        </p:nvSpPr>
        <p:spPr>
          <a:xfrm>
            <a:off x="1571040" y="8123760"/>
            <a:ext cx="16608600" cy="1056240"/>
          </a:xfrm>
          <a:prstGeom prst="rect">
            <a:avLst/>
          </a:prstGeom>
          <a:noFill/>
          <a:ln w="12600">
            <a:noFill/>
          </a:ln>
        </p:spPr>
        <p:style>
          <a:lnRef idx="0"/>
          <a:fillRef idx="0"/>
          <a:effectRef idx="0"/>
          <a:fontRef idx="minor"/>
        </p:style>
        <p:txBody>
          <a:bodyPr lIns="71280" rIns="71280" tIns="71280" bIns="71280" anchor="ctr">
            <a:spAutoFit/>
          </a:bodyPr>
          <a:p>
            <a:pPr>
              <a:lnSpc>
                <a:spcPct val="100000"/>
              </a:lnSpc>
              <a:tabLst>
                <a:tab algn="l" pos="0"/>
              </a:tabLst>
            </a:pPr>
            <a:r>
              <a:rPr b="0" lang="sk-SK" sz="6000" spc="-1" strike="noStrike">
                <a:solidFill>
                  <a:srgbClr val="ffffff"/>
                </a:solidFill>
                <a:latin typeface="Helvetica Neue"/>
                <a:ea typeface="Helvetica Neue"/>
              </a:rPr>
              <a:t>vylepšený vzorec </a:t>
            </a:r>
            <a:endParaRPr b="0" lang="sk-SK" sz="6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Овал_0"/>
          <p:cNvSpPr/>
          <p:nvPr/>
        </p:nvSpPr>
        <p:spPr>
          <a:xfrm>
            <a:off x="954720" y="2717280"/>
            <a:ext cx="2905920" cy="2853720"/>
          </a:xfrm>
          <a:prstGeom prst="ellipse">
            <a:avLst/>
          </a:prstGeom>
          <a:solidFill>
            <a:srgbClr val="dddddd"/>
          </a:solidFill>
          <a:ln w="12700">
            <a:noFill/>
          </a:ln>
        </p:spPr>
        <p:style>
          <a:lnRef idx="0"/>
          <a:fillRef idx="0"/>
          <a:effectRef idx="0"/>
          <a:fontRef idx="minor"/>
        </p:style>
      </p:sp>
      <p:sp>
        <p:nvSpPr>
          <p:cNvPr id="371" name="Овал_2"/>
          <p:cNvSpPr/>
          <p:nvPr/>
        </p:nvSpPr>
        <p:spPr>
          <a:xfrm>
            <a:off x="8832960" y="2717280"/>
            <a:ext cx="2905920" cy="2853720"/>
          </a:xfrm>
          <a:prstGeom prst="ellipse">
            <a:avLst/>
          </a:prstGeom>
          <a:solidFill>
            <a:srgbClr val="c04a60"/>
          </a:solidFill>
          <a:ln w="12700">
            <a:noFill/>
          </a:ln>
        </p:spPr>
        <p:style>
          <a:lnRef idx="0"/>
          <a:fillRef idx="0"/>
          <a:effectRef idx="0"/>
          <a:fontRef idx="minor"/>
        </p:style>
      </p:sp>
      <p:pic>
        <p:nvPicPr>
          <p:cNvPr id="372" name="Protivity_300cc_1" descr="Protivity_300cc_65x130.png"/>
          <p:cNvPicPr/>
          <p:nvPr/>
        </p:nvPicPr>
        <p:blipFill>
          <a:blip r:embed="rId1"/>
          <a:stretch/>
        </p:blipFill>
        <p:spPr>
          <a:xfrm>
            <a:off x="1195920" y="2000880"/>
            <a:ext cx="2423160" cy="4083120"/>
          </a:xfrm>
          <a:prstGeom prst="rect">
            <a:avLst/>
          </a:prstGeom>
          <a:ln w="12700">
            <a:noFill/>
          </a:ln>
        </p:spPr>
      </p:pic>
      <p:sp>
        <p:nvSpPr>
          <p:cNvPr id="373" name="Shape 136_10"/>
          <p:cNvSpPr/>
          <p:nvPr/>
        </p:nvSpPr>
        <p:spPr>
          <a:xfrm>
            <a:off x="1424520" y="734760"/>
            <a:ext cx="21651120" cy="1208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95e"/>
                </a:solidFill>
                <a:latin typeface="Arial"/>
                <a:ea typeface="Arial"/>
              </a:rPr>
              <a:t>Čo sa zmenilo?</a:t>
            </a:r>
            <a:endParaRPr b="0" lang="sk-SK" sz="7000" spc="-1" strike="noStrike">
              <a:latin typeface="Arial"/>
            </a:endParaRPr>
          </a:p>
        </p:txBody>
      </p:sp>
      <p:pic>
        <p:nvPicPr>
          <p:cNvPr id="374" name="pasted-image.pdf_10" descr="pasted-image.pdf_1"/>
          <p:cNvPicPr/>
          <p:nvPr/>
        </p:nvPicPr>
        <p:blipFill>
          <a:blip r:embed="rId2"/>
          <a:stretch/>
        </p:blipFill>
        <p:spPr>
          <a:xfrm>
            <a:off x="1537560" y="12793680"/>
            <a:ext cx="1774440" cy="311760"/>
          </a:xfrm>
          <a:prstGeom prst="rect">
            <a:avLst/>
          </a:prstGeom>
          <a:ln w="12700">
            <a:noFill/>
          </a:ln>
        </p:spPr>
      </p:pic>
      <p:sp>
        <p:nvSpPr>
          <p:cNvPr id="375" name="Shape 137_29"/>
          <p:cNvSpPr/>
          <p:nvPr/>
        </p:nvSpPr>
        <p:spPr>
          <a:xfrm>
            <a:off x="4356720" y="3765600"/>
            <a:ext cx="3025080" cy="757440"/>
          </a:xfrm>
          <a:prstGeom prst="rect">
            <a:avLst/>
          </a:prstGeom>
          <a:noFill/>
          <a:ln w="12700">
            <a:noFill/>
          </a:ln>
        </p:spPr>
        <p:style>
          <a:lnRef idx="0"/>
          <a:fillRef idx="0"/>
          <a:effectRef idx="0"/>
          <a:fontRef idx="minor"/>
        </p:style>
        <p:txBody>
          <a:bodyPr lIns="71280" rIns="71280" tIns="71280" bIns="71280">
            <a:normAutofit fontScale="88000"/>
          </a:bodyPr>
          <a:p>
            <a:pPr>
              <a:lnSpc>
                <a:spcPct val="100000"/>
              </a:lnSpc>
              <a:tabLst>
                <a:tab algn="l" pos="0"/>
              </a:tabLst>
            </a:pPr>
            <a:r>
              <a:rPr b="1" lang="sk-SK" sz="3700" spc="-202" strike="noStrike">
                <a:solidFill>
                  <a:srgbClr val="2d2d2e"/>
                </a:solidFill>
                <a:latin typeface="Helvetica Neue"/>
                <a:ea typeface="Helvetica Neue"/>
              </a:rPr>
              <a:t>Protivity </a:t>
            </a:r>
            <a:endParaRPr b="0" lang="sk-SK" sz="3700" spc="-1" strike="noStrike">
              <a:latin typeface="Arial"/>
            </a:endParaRPr>
          </a:p>
        </p:txBody>
      </p:sp>
      <p:sp>
        <p:nvSpPr>
          <p:cNvPr id="376" name="Shape 137_30"/>
          <p:cNvSpPr/>
          <p:nvPr/>
        </p:nvSpPr>
        <p:spPr>
          <a:xfrm>
            <a:off x="12206160" y="3765600"/>
            <a:ext cx="3713760" cy="757440"/>
          </a:xfrm>
          <a:prstGeom prst="rect">
            <a:avLst/>
          </a:prstGeom>
          <a:noFill/>
          <a:ln w="12700">
            <a:noFill/>
          </a:ln>
        </p:spPr>
        <p:style>
          <a:lnRef idx="0"/>
          <a:fillRef idx="0"/>
          <a:effectRef idx="0"/>
          <a:fontRef idx="minor"/>
        </p:style>
        <p:txBody>
          <a:bodyPr lIns="71280" rIns="71280" tIns="71280" bIns="71280">
            <a:normAutofit fontScale="88000"/>
          </a:bodyPr>
          <a:p>
            <a:pPr>
              <a:lnSpc>
                <a:spcPct val="100000"/>
              </a:lnSpc>
              <a:tabLst>
                <a:tab algn="l" pos="0"/>
              </a:tabLst>
            </a:pPr>
            <a:r>
              <a:rPr b="1" lang="sk-SK" sz="3700" spc="-202" strike="noStrike">
                <a:solidFill>
                  <a:srgbClr val="2d2d2e"/>
                </a:solidFill>
                <a:latin typeface="Helvetica Neue"/>
                <a:ea typeface="Helvetica Neue"/>
              </a:rPr>
              <a:t>Protivity Ultra  </a:t>
            </a:r>
            <a:endParaRPr b="0" lang="sk-SK" sz="3700" spc="-1" strike="noStrike">
              <a:latin typeface="Arial"/>
            </a:endParaRPr>
          </a:p>
        </p:txBody>
      </p:sp>
      <p:sp>
        <p:nvSpPr>
          <p:cNvPr id="377" name="Shape 137_31"/>
          <p:cNvSpPr/>
          <p:nvPr/>
        </p:nvSpPr>
        <p:spPr>
          <a:xfrm>
            <a:off x="1512720" y="6182280"/>
            <a:ext cx="7986240" cy="4950000"/>
          </a:xfrm>
          <a:prstGeom prst="rect">
            <a:avLst/>
          </a:prstGeom>
          <a:noFill/>
          <a:ln w="12700">
            <a:noFill/>
          </a:ln>
        </p:spPr>
        <p:style>
          <a:lnRef idx="0"/>
          <a:fillRef idx="0"/>
          <a:effectRef idx="0"/>
          <a:fontRef idx="minor"/>
        </p:style>
        <p:txBody>
          <a:bodyPr lIns="0" rIns="0" tIns="0" bIns="0">
            <a:normAutofit/>
          </a:bodyPr>
          <a:p>
            <a:pPr>
              <a:lnSpc>
                <a:spcPct val="100000"/>
              </a:lnSpc>
              <a:spcBef>
                <a:spcPts val="5199"/>
              </a:spcBef>
              <a:tabLst>
                <a:tab algn="l" pos="0"/>
              </a:tabLst>
            </a:pPr>
            <a:r>
              <a:rPr b="1" lang="sk-SK" sz="3200" spc="-1" strike="noStrike">
                <a:solidFill>
                  <a:srgbClr val="b6475b"/>
                </a:solidFill>
                <a:latin typeface="Arial"/>
                <a:ea typeface="Arial"/>
              </a:rPr>
              <a:t>L-metionín (vypustený)</a:t>
            </a:r>
            <a:br/>
            <a:r>
              <a:rPr b="0" lang="sk-SK" sz="3200" spc="-1" strike="noStrike">
                <a:solidFill>
                  <a:srgbClr val="2d2d2e"/>
                </a:solidFill>
                <a:latin typeface="Arial"/>
                <a:ea typeface="Arial"/>
              </a:rPr>
              <a:t>zvyšuje úroveň homocysteínu.</a:t>
            </a:r>
            <a:endParaRPr b="0" lang="sk-SK" sz="3200" spc="-1" strike="noStrike">
              <a:latin typeface="Arial"/>
            </a:endParaRPr>
          </a:p>
          <a:p>
            <a:pPr>
              <a:lnSpc>
                <a:spcPct val="100000"/>
              </a:lnSpc>
              <a:spcBef>
                <a:spcPts val="5199"/>
              </a:spcBef>
              <a:tabLst>
                <a:tab algn="l" pos="0"/>
              </a:tabLst>
            </a:pPr>
            <a:r>
              <a:rPr b="1" lang="sk-SK" sz="3200" spc="-1" strike="noStrike">
                <a:solidFill>
                  <a:srgbClr val="b6475b"/>
                </a:solidFill>
                <a:latin typeface="Arial"/>
                <a:ea typeface="Arial"/>
              </a:rPr>
              <a:t>L-5-hydroxytryptofán (vypustený) </a:t>
            </a:r>
            <a:r>
              <a:rPr b="1" lang="sk-SK" sz="3200" spc="-1" strike="noStrike">
                <a:solidFill>
                  <a:srgbClr val="2d2d2e"/>
                </a:solidFill>
                <a:latin typeface="Arial"/>
                <a:ea typeface="Arial"/>
              </a:rPr>
              <a:t> </a:t>
            </a:r>
            <a:r>
              <a:rPr b="0" lang="sk-SK" sz="3200" spc="-1" strike="noStrike">
                <a:solidFill>
                  <a:srgbClr val="2d2d2e"/>
                </a:solidFill>
                <a:latin typeface="Arial"/>
                <a:ea typeface="Arial"/>
              </a:rPr>
              <a:t>zakázaný</a:t>
            </a:r>
            <a:r>
              <a:rPr b="0" lang="sk-SK" sz="1800" spc="-1" strike="noStrike">
                <a:solidFill>
                  <a:srgbClr val="000000"/>
                </a:solidFill>
                <a:latin typeface="Arial"/>
                <a:ea typeface="DejaVu Sans"/>
              </a:rPr>
              <a:t> </a:t>
            </a:r>
            <a:r>
              <a:rPr b="0" lang="sk-SK" sz="3200" spc="-1" strike="noStrike">
                <a:solidFill>
                  <a:srgbClr val="2d2d2e"/>
                </a:solidFill>
                <a:latin typeface="Arial"/>
                <a:ea typeface="Arial"/>
              </a:rPr>
              <a:t>v štátoch EÚ</a:t>
            </a:r>
            <a:r>
              <a:rPr b="0" lang="sk-SK" sz="1800" spc="-1" strike="noStrike">
                <a:solidFill>
                  <a:srgbClr val="000000"/>
                </a:solidFill>
                <a:latin typeface="Arial"/>
                <a:ea typeface="DejaVu Sans"/>
              </a:rPr>
              <a:t> </a:t>
            </a:r>
            <a:br/>
            <a:r>
              <a:rPr b="0" lang="sk-SK" sz="3200" spc="-1" strike="noStrike">
                <a:solidFill>
                  <a:srgbClr val="2d2d2e"/>
                </a:solidFill>
                <a:latin typeface="Arial"/>
                <a:ea typeface="Arial"/>
              </a:rPr>
              <a:t>v doplnkoch výživy.</a:t>
            </a:r>
            <a:endParaRPr b="0" lang="sk-SK" sz="3200" spc="-1" strike="noStrike">
              <a:latin typeface="Arial"/>
            </a:endParaRPr>
          </a:p>
        </p:txBody>
      </p:sp>
      <p:sp>
        <p:nvSpPr>
          <p:cNvPr id="378" name="Shape 137_32"/>
          <p:cNvSpPr/>
          <p:nvPr/>
        </p:nvSpPr>
        <p:spPr>
          <a:xfrm>
            <a:off x="9363240" y="6184080"/>
            <a:ext cx="14562720" cy="7603560"/>
          </a:xfrm>
          <a:prstGeom prst="rect">
            <a:avLst/>
          </a:prstGeom>
          <a:noFill/>
          <a:ln w="12700">
            <a:noFill/>
          </a:ln>
        </p:spPr>
        <p:style>
          <a:lnRef idx="0"/>
          <a:fillRef idx="0"/>
          <a:effectRef idx="0"/>
          <a:fontRef idx="minor"/>
        </p:style>
        <p:txBody>
          <a:bodyPr lIns="0" rIns="0" tIns="0" bIns="0">
            <a:normAutofit/>
          </a:bodyPr>
          <a:p>
            <a:pPr>
              <a:lnSpc>
                <a:spcPct val="110000"/>
              </a:lnSpc>
              <a:spcBef>
                <a:spcPts val="2401"/>
              </a:spcBef>
              <a:tabLst>
                <a:tab algn="l" pos="0"/>
              </a:tabLst>
            </a:pPr>
            <a:r>
              <a:rPr b="1" lang="sk-SK" sz="2950" spc="-1" strike="noStrike">
                <a:solidFill>
                  <a:srgbClr val="b6475b"/>
                </a:solidFill>
                <a:latin typeface="Arial"/>
                <a:ea typeface="Arial"/>
              </a:rPr>
              <a:t>L-citrulín (pridaný)</a:t>
            </a:r>
            <a:r>
              <a:rPr b="1" lang="sk-SK" sz="3200" spc="-1" strike="noStrike">
                <a:solidFill>
                  <a:srgbClr val="2d2d2e"/>
                </a:solidFill>
                <a:latin typeface="Arial"/>
                <a:ea typeface="Arial"/>
              </a:rPr>
              <a:t> </a:t>
            </a:r>
            <a:r>
              <a:rPr b="0" lang="sk-SK" sz="3200" spc="-1" strike="noStrike">
                <a:solidFill>
                  <a:srgbClr val="2d2d2e"/>
                </a:solidFill>
                <a:latin typeface="Arial"/>
                <a:ea typeface="Arial"/>
              </a:rPr>
              <a:t>— </a:t>
            </a:r>
            <a:r>
              <a:rPr b="0" lang="sk-SK" sz="2950" spc="-1" strike="noStrike">
                <a:solidFill>
                  <a:srgbClr val="2d2d2e"/>
                </a:solidFill>
                <a:latin typeface="Arial"/>
                <a:ea typeface="Arial"/>
              </a:rPr>
              <a:t>predchodca arginína v organizme, urýchľuje zotavenie svalov, pretože podporuje elimináciu kyseliny mliečnej a amoniak, podieľa sa na syntéze ATF, zlepšuje krvný obeh a dodáva svalom kyslík a živiny, zmierňuje úzkosť a depresie. </a:t>
            </a:r>
            <a:endParaRPr b="0" lang="sk-SK" sz="2950" spc="-1" strike="noStrike">
              <a:latin typeface="Arial"/>
            </a:endParaRPr>
          </a:p>
          <a:p>
            <a:pPr>
              <a:lnSpc>
                <a:spcPct val="110000"/>
              </a:lnSpc>
              <a:spcBef>
                <a:spcPts val="2401"/>
              </a:spcBef>
              <a:tabLst>
                <a:tab algn="l" pos="0"/>
              </a:tabLst>
            </a:pPr>
            <a:r>
              <a:rPr b="1" lang="sk-SK" sz="2950" spc="-1" strike="noStrike">
                <a:solidFill>
                  <a:srgbClr val="b6475b"/>
                </a:solidFill>
                <a:latin typeface="Arial"/>
                <a:ea typeface="Arial"/>
              </a:rPr>
              <a:t>L-cysteín (pridaný)</a:t>
            </a:r>
            <a:r>
              <a:rPr b="1" lang="sk-SK" sz="3200" spc="-1" strike="noStrike">
                <a:solidFill>
                  <a:srgbClr val="e8945d"/>
                </a:solidFill>
                <a:latin typeface="Arial"/>
                <a:ea typeface="Arial"/>
              </a:rPr>
              <a:t> </a:t>
            </a:r>
            <a:r>
              <a:rPr b="0" lang="sk-SK" sz="3200" spc="-1" strike="noStrike">
                <a:solidFill>
                  <a:srgbClr val="2d2d2e"/>
                </a:solidFill>
                <a:latin typeface="Arial"/>
                <a:ea typeface="Arial"/>
              </a:rPr>
              <a:t>— </a:t>
            </a:r>
            <a:r>
              <a:rPr b="0" lang="sk-SK" sz="2950" spc="-1" strike="noStrike">
                <a:solidFill>
                  <a:srgbClr val="2d2d2e"/>
                </a:solidFill>
                <a:latin typeface="Arial"/>
                <a:ea typeface="Arial"/>
              </a:rPr>
              <a:t>podieľa sa na syntéze glutatióu a taurínu T-lymfocitov. Je to zložka inzulínu, keratínu – hlavnej bielkoviny pokožky, vlasov a nechtov. Podporuje elimináciu z tela rôzne toxíny (metabolity alkoholu, liekov, ožarovania). Zvyšuje výdrž pri fyzických záťažiach.</a:t>
            </a:r>
            <a:r>
              <a:rPr b="0" lang="sk-SK" sz="3200" spc="-1" strike="noStrike">
                <a:solidFill>
                  <a:srgbClr val="2d2d2e"/>
                </a:solidFill>
                <a:latin typeface="Arial"/>
                <a:ea typeface="Arial"/>
              </a:rPr>
              <a:t>.</a:t>
            </a:r>
            <a:endParaRPr b="0" lang="sk-SK" sz="3200" spc="-1" strike="noStrike">
              <a:latin typeface="Arial"/>
            </a:endParaRPr>
          </a:p>
        </p:txBody>
      </p:sp>
      <p:pic>
        <p:nvPicPr>
          <p:cNvPr id="379" name="Protivity-Ultra_2" descr="Protivity-Ultra_1"/>
          <p:cNvPicPr/>
          <p:nvPr/>
        </p:nvPicPr>
        <p:blipFill>
          <a:blip r:embed="rId3"/>
          <a:srcRect l="22576" t="8232" r="22576" b="8232"/>
          <a:stretch/>
        </p:blipFill>
        <p:spPr>
          <a:xfrm>
            <a:off x="9113040" y="2256120"/>
            <a:ext cx="2345400" cy="3572640"/>
          </a:xfrm>
          <a:prstGeom prst="rect">
            <a:avLst/>
          </a:prstGeom>
          <a:ln w="12700">
            <a:noFill/>
          </a:ln>
        </p:spPr>
      </p:pic>
      <p:sp>
        <p:nvSpPr>
          <p:cNvPr id="380" name="Прямоугольник_1"/>
          <p:cNvSpPr/>
          <p:nvPr/>
        </p:nvSpPr>
        <p:spPr>
          <a:xfrm>
            <a:off x="-145440" y="10153800"/>
            <a:ext cx="8276040" cy="1865160"/>
          </a:xfrm>
          <a:prstGeom prst="rect">
            <a:avLst/>
          </a:prstGeom>
          <a:solidFill>
            <a:srgbClr val="c1495e"/>
          </a:solidFill>
          <a:ln w="12700">
            <a:noFill/>
          </a:ln>
        </p:spPr>
        <p:style>
          <a:lnRef idx="0"/>
          <a:fillRef idx="0"/>
          <a:effectRef idx="0"/>
          <a:fontRef idx="minor"/>
        </p:style>
      </p:sp>
      <p:sp>
        <p:nvSpPr>
          <p:cNvPr id="381" name="Shape 137_37"/>
          <p:cNvSpPr/>
          <p:nvPr/>
        </p:nvSpPr>
        <p:spPr>
          <a:xfrm>
            <a:off x="1504800" y="10486440"/>
            <a:ext cx="7249680" cy="127620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 strike="noStrike">
                <a:solidFill>
                  <a:srgbClr val="f8f8f8"/>
                </a:solidFill>
                <a:latin typeface="Helvetica Neue Medium"/>
                <a:ea typeface="Helvetica Neue Medium"/>
              </a:rPr>
              <a:t>Zloženie aminokyselín sa stalo</a:t>
            </a:r>
            <a:endParaRPr b="0" lang="sk-SK" sz="3200" spc="-1" strike="noStrike">
              <a:latin typeface="Arial"/>
            </a:endParaRPr>
          </a:p>
          <a:p>
            <a:pPr>
              <a:lnSpc>
                <a:spcPct val="120000"/>
              </a:lnSpc>
              <a:tabLst>
                <a:tab algn="l" pos="0"/>
              </a:tabLst>
            </a:pPr>
            <a:r>
              <a:rPr b="0" lang="sk-SK" sz="3200" spc="-1" strike="noStrike">
                <a:solidFill>
                  <a:srgbClr val="f8f8f8"/>
                </a:solidFill>
                <a:latin typeface="Helvetica Neue Medium"/>
                <a:ea typeface="Helvetica Neue Medium"/>
              </a:rPr>
              <a:t>dokonale vyváženým</a:t>
            </a:r>
            <a:endParaRPr b="0" lang="sk-SK"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4bac3"/>
        </a:solidFill>
      </p:bgPr>
    </p:bg>
    <p:spTree>
      <p:nvGrpSpPr>
        <p:cNvPr id="1" name=""/>
        <p:cNvGrpSpPr/>
        <p:nvPr/>
      </p:nvGrpSpPr>
      <p:grpSpPr>
        <a:xfrm>
          <a:off x="0" y="0"/>
          <a:ext cx="0" cy="0"/>
          <a:chOff x="0" y="0"/>
          <a:chExt cx="0" cy="0"/>
        </a:xfrm>
      </p:grpSpPr>
      <p:sp>
        <p:nvSpPr>
          <p:cNvPr id="382" name="CustomShape 6"/>
          <p:cNvSpPr/>
          <p:nvPr/>
        </p:nvSpPr>
        <p:spPr>
          <a:xfrm>
            <a:off x="-16560" y="-260640"/>
            <a:ext cx="25939800" cy="14235480"/>
          </a:xfrm>
          <a:prstGeom prst="rect">
            <a:avLst/>
          </a:prstGeom>
          <a:solidFill>
            <a:srgbClr val="eabfc8"/>
          </a:solidFill>
          <a:ln w="12700">
            <a:noFill/>
          </a:ln>
        </p:spPr>
        <p:style>
          <a:lnRef idx="0"/>
          <a:fillRef idx="0"/>
          <a:effectRef idx="0"/>
          <a:fontRef idx="minor"/>
        </p:style>
      </p:sp>
      <p:sp>
        <p:nvSpPr>
          <p:cNvPr id="383" name="Shape 136_11"/>
          <p:cNvSpPr/>
          <p:nvPr/>
        </p:nvSpPr>
        <p:spPr>
          <a:xfrm>
            <a:off x="1424160" y="683640"/>
            <a:ext cx="21651120" cy="13608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000" spc="-1" strike="noStrike">
                <a:solidFill>
                  <a:srgbClr val="ffffff"/>
                </a:solidFill>
                <a:latin typeface="Arial"/>
                <a:ea typeface="Arial"/>
              </a:rPr>
              <a:t>Protivity Ultra</a:t>
            </a:r>
            <a:endParaRPr b="0" lang="sk-SK" sz="8000" spc="-1" strike="noStrike">
              <a:latin typeface="Arial"/>
            </a:endParaRPr>
          </a:p>
        </p:txBody>
      </p:sp>
      <p:pic>
        <p:nvPicPr>
          <p:cNvPr id="384" name="pasted-image.pdf_12" descr="pasted-image.pdf"/>
          <p:cNvPicPr/>
          <p:nvPr/>
        </p:nvPicPr>
        <p:blipFill>
          <a:blip r:embed="rId1"/>
          <a:stretch/>
        </p:blipFill>
        <p:spPr>
          <a:xfrm>
            <a:off x="1537560" y="12793680"/>
            <a:ext cx="1774440" cy="311760"/>
          </a:xfrm>
          <a:prstGeom prst="rect">
            <a:avLst/>
          </a:prstGeom>
          <a:ln w="12700">
            <a:noFill/>
          </a:ln>
        </p:spPr>
      </p:pic>
      <p:sp>
        <p:nvSpPr>
          <p:cNvPr id="385" name="Shape 137_38"/>
          <p:cNvSpPr/>
          <p:nvPr/>
        </p:nvSpPr>
        <p:spPr>
          <a:xfrm>
            <a:off x="3170160" y="3335040"/>
            <a:ext cx="10140840" cy="8367120"/>
          </a:xfrm>
          <a:prstGeom prst="rect">
            <a:avLst/>
          </a:prstGeom>
          <a:noFill/>
          <a:ln w="12700">
            <a:noFill/>
          </a:ln>
        </p:spPr>
        <p:style>
          <a:lnRef idx="0"/>
          <a:fillRef idx="0"/>
          <a:effectRef idx="0"/>
          <a:fontRef idx="minor"/>
        </p:style>
        <p:txBody>
          <a:bodyPr lIns="0" rIns="0" tIns="0" bIns="0">
            <a:normAutofit/>
          </a:bodyPr>
          <a:p>
            <a:pPr>
              <a:lnSpc>
                <a:spcPct val="100000"/>
              </a:lnSpc>
              <a:spcBef>
                <a:spcPts val="9300"/>
              </a:spcBef>
              <a:tabLst>
                <a:tab algn="l" pos="0"/>
              </a:tabLst>
            </a:pPr>
            <a:r>
              <a:rPr b="0" lang="sk-SK" sz="4000" spc="-100" strike="noStrike">
                <a:solidFill>
                  <a:srgbClr val="2d2d2e"/>
                </a:solidFill>
                <a:latin typeface="Arial"/>
                <a:ea typeface="Arial"/>
              </a:rPr>
              <a:t>11 aminokyselín</a:t>
            </a:r>
            <a:endParaRPr b="0" lang="sk-SK" sz="4000" spc="-1" strike="noStrike">
              <a:latin typeface="Arial"/>
            </a:endParaRPr>
          </a:p>
          <a:p>
            <a:pPr>
              <a:lnSpc>
                <a:spcPct val="100000"/>
              </a:lnSpc>
              <a:spcBef>
                <a:spcPts val="9300"/>
              </a:spcBef>
              <a:tabLst>
                <a:tab algn="l" pos="0"/>
              </a:tabLst>
            </a:pPr>
            <a:r>
              <a:rPr b="0" lang="sk-SK" sz="4000" spc="-100" strike="noStrike">
                <a:solidFill>
                  <a:srgbClr val="2d2d2e"/>
                </a:solidFill>
                <a:latin typeface="Arial"/>
                <a:ea typeface="Arial"/>
              </a:rPr>
              <a:t>Оptimálny pomer BCAA - 2:1:1</a:t>
            </a:r>
            <a:endParaRPr b="0" lang="sk-SK" sz="4000" spc="-1" strike="noStrike">
              <a:latin typeface="Arial"/>
            </a:endParaRPr>
          </a:p>
          <a:p>
            <a:pPr>
              <a:lnSpc>
                <a:spcPct val="100000"/>
              </a:lnSpc>
              <a:spcBef>
                <a:spcPts val="9300"/>
              </a:spcBef>
              <a:tabLst>
                <a:tab algn="l" pos="0"/>
              </a:tabLst>
            </a:pPr>
            <a:r>
              <a:rPr b="0" lang="sk-SK" sz="4000" spc="-100" strike="noStrike">
                <a:solidFill>
                  <a:srgbClr val="2d2d2e"/>
                </a:solidFill>
                <a:latin typeface="Arial"/>
                <a:ea typeface="Arial"/>
              </a:rPr>
              <a:t>Мinimum kalórií: iba 7 kcal v jednej kapsule</a:t>
            </a:r>
            <a:endParaRPr b="0" lang="sk-SK" sz="4000" spc="-1" strike="noStrike">
              <a:latin typeface="Arial"/>
            </a:endParaRPr>
          </a:p>
          <a:p>
            <a:pPr>
              <a:lnSpc>
                <a:spcPct val="100000"/>
              </a:lnSpc>
              <a:spcBef>
                <a:spcPts val="9300"/>
              </a:spcBef>
              <a:tabLst>
                <a:tab algn="l" pos="0"/>
              </a:tabLst>
            </a:pPr>
            <a:r>
              <a:rPr b="0" lang="sk-SK" sz="4000" spc="-100" strike="noStrike">
                <a:solidFill>
                  <a:srgbClr val="2d2d2e"/>
                </a:solidFill>
                <a:latin typeface="Arial"/>
                <a:ea typeface="Arial"/>
              </a:rPr>
              <a:t>Vysoká biologická dostupnosť</a:t>
            </a:r>
            <a:endParaRPr b="0" lang="sk-SK" sz="4000" spc="-1" strike="noStrike">
              <a:latin typeface="Arial"/>
            </a:endParaRPr>
          </a:p>
          <a:p>
            <a:pPr>
              <a:lnSpc>
                <a:spcPct val="100000"/>
              </a:lnSpc>
              <a:spcBef>
                <a:spcPts val="9300"/>
              </a:spcBef>
              <a:tabLst>
                <a:tab algn="l" pos="0"/>
              </a:tabLst>
            </a:pPr>
            <a:r>
              <a:rPr b="0" lang="sk-SK" sz="4000" spc="-100" strike="noStrike">
                <a:solidFill>
                  <a:srgbClr val="2d2d2e"/>
                </a:solidFill>
                <a:latin typeface="Arial"/>
                <a:ea typeface="Arial"/>
              </a:rPr>
              <a:t>Neobsahuje GMO, sóju, lepok</a:t>
            </a:r>
            <a:endParaRPr b="0" lang="sk-SK" sz="4000" spc="-1" strike="noStrike">
              <a:latin typeface="Arial"/>
            </a:endParaRPr>
          </a:p>
        </p:txBody>
      </p:sp>
      <p:grpSp>
        <p:nvGrpSpPr>
          <p:cNvPr id="386" name="Группа_2"/>
          <p:cNvGrpSpPr/>
          <p:nvPr/>
        </p:nvGrpSpPr>
        <p:grpSpPr>
          <a:xfrm>
            <a:off x="14124240" y="1485000"/>
            <a:ext cx="9223560" cy="10773000"/>
            <a:chOff x="14124240" y="1485000"/>
            <a:chExt cx="9223560" cy="10773000"/>
          </a:xfrm>
        </p:grpSpPr>
        <p:sp>
          <p:nvSpPr>
            <p:cNvPr id="387" name="Овал_1"/>
            <p:cNvSpPr/>
            <p:nvPr/>
          </p:nvSpPr>
          <p:spPr>
            <a:xfrm>
              <a:off x="14124240" y="2849040"/>
              <a:ext cx="9223560" cy="9057960"/>
            </a:xfrm>
            <a:prstGeom prst="ellipse">
              <a:avLst/>
            </a:prstGeom>
            <a:solidFill>
              <a:srgbClr val="c04a60"/>
            </a:solidFill>
            <a:ln w="12700">
              <a:noFill/>
            </a:ln>
          </p:spPr>
          <p:style>
            <a:lnRef idx="0"/>
            <a:fillRef idx="0"/>
            <a:effectRef idx="0"/>
            <a:fontRef idx="minor"/>
          </p:style>
        </p:sp>
        <p:pic>
          <p:nvPicPr>
            <p:cNvPr id="388" name="Protivity-Ultra_3" descr="Protivity-Ultra_tiff.png"/>
            <p:cNvPicPr/>
            <p:nvPr/>
          </p:nvPicPr>
          <p:blipFill>
            <a:blip r:embed="rId2"/>
            <a:srcRect l="27980" t="9192" r="27980" b="9190"/>
            <a:stretch/>
          </p:blipFill>
          <p:spPr>
            <a:xfrm>
              <a:off x="15697080" y="1485000"/>
              <a:ext cx="5815080" cy="10773000"/>
            </a:xfrm>
            <a:prstGeom prst="rect">
              <a:avLst/>
            </a:prstGeom>
            <a:ln w="12700">
              <a:noFill/>
            </a:ln>
          </p:spPr>
        </p:pic>
      </p:grpSp>
      <p:pic>
        <p:nvPicPr>
          <p:cNvPr id="389" name="Изображение_11" descr="Изображение"/>
          <p:cNvPicPr/>
          <p:nvPr/>
        </p:nvPicPr>
        <p:blipFill>
          <a:blip r:embed="rId3"/>
          <a:stretch/>
        </p:blipFill>
        <p:spPr>
          <a:xfrm>
            <a:off x="1495080" y="3034080"/>
            <a:ext cx="1287720" cy="1287720"/>
          </a:xfrm>
          <a:prstGeom prst="rect">
            <a:avLst/>
          </a:prstGeom>
          <a:ln w="12700">
            <a:noFill/>
          </a:ln>
        </p:spPr>
      </p:pic>
      <p:pic>
        <p:nvPicPr>
          <p:cNvPr id="390" name="Изображение_12" descr="Изображение"/>
          <p:cNvPicPr/>
          <p:nvPr/>
        </p:nvPicPr>
        <p:blipFill>
          <a:blip r:embed="rId4"/>
          <a:stretch/>
        </p:blipFill>
        <p:spPr>
          <a:xfrm>
            <a:off x="1495080" y="4796280"/>
            <a:ext cx="1287720" cy="1287720"/>
          </a:xfrm>
          <a:prstGeom prst="rect">
            <a:avLst/>
          </a:prstGeom>
          <a:ln w="12700">
            <a:noFill/>
          </a:ln>
        </p:spPr>
      </p:pic>
      <p:pic>
        <p:nvPicPr>
          <p:cNvPr id="391" name="Изображение_13" descr="Изображение"/>
          <p:cNvPicPr/>
          <p:nvPr/>
        </p:nvPicPr>
        <p:blipFill>
          <a:blip r:embed="rId5"/>
          <a:stretch/>
        </p:blipFill>
        <p:spPr>
          <a:xfrm>
            <a:off x="1495080" y="8354880"/>
            <a:ext cx="1287720" cy="1287720"/>
          </a:xfrm>
          <a:prstGeom prst="rect">
            <a:avLst/>
          </a:prstGeom>
          <a:ln w="12700">
            <a:noFill/>
          </a:ln>
        </p:spPr>
      </p:pic>
      <p:pic>
        <p:nvPicPr>
          <p:cNvPr id="392" name="Изображение_14" descr="Изображение"/>
          <p:cNvPicPr/>
          <p:nvPr/>
        </p:nvPicPr>
        <p:blipFill>
          <a:blip r:embed="rId6"/>
          <a:stretch/>
        </p:blipFill>
        <p:spPr>
          <a:xfrm>
            <a:off x="1494720" y="10168560"/>
            <a:ext cx="1287720" cy="1287720"/>
          </a:xfrm>
          <a:prstGeom prst="rect">
            <a:avLst/>
          </a:prstGeom>
          <a:ln w="12700">
            <a:noFill/>
          </a:ln>
        </p:spPr>
      </p:pic>
      <p:pic>
        <p:nvPicPr>
          <p:cNvPr id="393" name="Изображение_15" descr="Изображение"/>
          <p:cNvPicPr/>
          <p:nvPr/>
        </p:nvPicPr>
        <p:blipFill>
          <a:blip r:embed="rId7"/>
          <a:stretch/>
        </p:blipFill>
        <p:spPr>
          <a:xfrm>
            <a:off x="1495080" y="6575400"/>
            <a:ext cx="1287720" cy="1287720"/>
          </a:xfrm>
          <a:prstGeom prst="rect">
            <a:avLst/>
          </a:prstGeom>
          <a:ln w="1270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Shape 136_12"/>
          <p:cNvSpPr/>
          <p:nvPr/>
        </p:nvSpPr>
        <p:spPr>
          <a:xfrm>
            <a:off x="1402560" y="2819160"/>
            <a:ext cx="21651120" cy="14216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400" spc="-1" strike="noStrike">
                <a:solidFill>
                  <a:srgbClr val="c14a5e"/>
                </a:solidFill>
                <a:latin typeface="Arial"/>
                <a:ea typeface="Arial"/>
              </a:rPr>
              <a:t>Protivity Ultra</a:t>
            </a:r>
            <a:endParaRPr b="0" lang="sk-SK" sz="8400" spc="-1" strike="noStrike">
              <a:latin typeface="Arial"/>
            </a:endParaRPr>
          </a:p>
        </p:txBody>
      </p:sp>
      <p:sp>
        <p:nvSpPr>
          <p:cNvPr id="395" name="CustomShape 6_1"/>
          <p:cNvSpPr/>
          <p:nvPr/>
        </p:nvSpPr>
        <p:spPr>
          <a:xfrm>
            <a:off x="11486160" y="1949760"/>
            <a:ext cx="12907440" cy="9614520"/>
          </a:xfrm>
          <a:prstGeom prst="rect">
            <a:avLst/>
          </a:prstGeom>
          <a:solidFill>
            <a:srgbClr val="eabfc8"/>
          </a:solidFill>
          <a:ln w="12700">
            <a:noFill/>
          </a:ln>
        </p:spPr>
        <p:style>
          <a:lnRef idx="0"/>
          <a:fillRef idx="0"/>
          <a:effectRef idx="0"/>
          <a:fontRef idx="minor"/>
        </p:style>
      </p:sp>
      <p:pic>
        <p:nvPicPr>
          <p:cNvPr id="396" name="pasted-image.pdf_13" descr="pasted-image.pdf"/>
          <p:cNvPicPr/>
          <p:nvPr/>
        </p:nvPicPr>
        <p:blipFill>
          <a:blip r:embed="rId1"/>
          <a:stretch/>
        </p:blipFill>
        <p:spPr>
          <a:xfrm>
            <a:off x="1537560" y="12793680"/>
            <a:ext cx="1774440" cy="311760"/>
          </a:xfrm>
          <a:prstGeom prst="rect">
            <a:avLst/>
          </a:prstGeom>
          <a:ln w="12700">
            <a:noFill/>
          </a:ln>
        </p:spPr>
      </p:pic>
      <p:pic>
        <p:nvPicPr>
          <p:cNvPr id="397" name="Protivity-Ultra_4" descr="Protivity-Ultra_tiff.png"/>
          <p:cNvPicPr/>
          <p:nvPr/>
        </p:nvPicPr>
        <p:blipFill>
          <a:blip r:embed="rId2"/>
          <a:srcRect l="27980" t="9192" r="27980" b="9190"/>
          <a:stretch/>
        </p:blipFill>
        <p:spPr>
          <a:xfrm>
            <a:off x="15785280" y="2690640"/>
            <a:ext cx="4513680" cy="8362080"/>
          </a:xfrm>
          <a:prstGeom prst="rect">
            <a:avLst/>
          </a:prstGeom>
          <a:ln w="12700">
            <a:noFill/>
          </a:ln>
        </p:spPr>
      </p:pic>
      <p:sp>
        <p:nvSpPr>
          <p:cNvPr id="398" name="Shape 137_39"/>
          <p:cNvSpPr/>
          <p:nvPr/>
        </p:nvSpPr>
        <p:spPr>
          <a:xfrm>
            <a:off x="1473840" y="4220640"/>
            <a:ext cx="9032760" cy="1868040"/>
          </a:xfrm>
          <a:prstGeom prst="rect">
            <a:avLst/>
          </a:prstGeom>
          <a:noFill/>
          <a:ln w="12700">
            <a:noFill/>
          </a:ln>
        </p:spPr>
        <p:style>
          <a:lnRef idx="0"/>
          <a:fillRef idx="0"/>
          <a:effectRef idx="0"/>
          <a:fontRef idx="minor"/>
        </p:style>
        <p:txBody>
          <a:bodyPr lIns="71280" rIns="71280" tIns="71280" bIns="71280">
            <a:normAutofit/>
          </a:bodyPr>
          <a:p>
            <a:pPr>
              <a:lnSpc>
                <a:spcPct val="100000"/>
              </a:lnSpc>
              <a:tabLst>
                <a:tab algn="l" pos="0"/>
              </a:tabLst>
            </a:pPr>
            <a:r>
              <a:rPr b="1" lang="sk-SK" sz="4000" spc="-100" strike="noStrike">
                <a:solidFill>
                  <a:srgbClr val="535353"/>
                </a:solidFill>
                <a:latin typeface="Helvetica Neue"/>
                <a:ea typeface="Helvetica Neue"/>
              </a:rPr>
              <a:t>2178 </a:t>
            </a:r>
            <a:endParaRPr b="0" lang="sk-SK" sz="4000" spc="-1" strike="noStrike">
              <a:latin typeface="Arial"/>
            </a:endParaRPr>
          </a:p>
        </p:txBody>
      </p:sp>
      <p:sp>
        <p:nvSpPr>
          <p:cNvPr id="399" name="Shape 137_40"/>
          <p:cNvSpPr/>
          <p:nvPr/>
        </p:nvSpPr>
        <p:spPr>
          <a:xfrm>
            <a:off x="1508400" y="7713000"/>
            <a:ext cx="9032760" cy="104652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3300" spc="-100" strike="noStrike">
                <a:solidFill>
                  <a:srgbClr val="2d2d2e"/>
                </a:solidFill>
                <a:latin typeface="Arial"/>
                <a:ea typeface="Arial"/>
              </a:rPr>
              <a:t>KLUBOVÁ CENA</a:t>
            </a:r>
            <a:endParaRPr b="0" lang="sk-SK" sz="3300" spc="-1" strike="noStrike">
              <a:latin typeface="Arial"/>
            </a:endParaRPr>
          </a:p>
        </p:txBody>
      </p:sp>
      <p:sp>
        <p:nvSpPr>
          <p:cNvPr id="400" name="Shape 137_41"/>
          <p:cNvSpPr/>
          <p:nvPr/>
        </p:nvSpPr>
        <p:spPr>
          <a:xfrm>
            <a:off x="1508400" y="9132480"/>
            <a:ext cx="6966360" cy="104652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3300" spc="-100" strike="noStrike">
                <a:solidFill>
                  <a:srgbClr val="2d2d2e"/>
                </a:solidFill>
                <a:latin typeface="Arial"/>
                <a:ea typeface="Arial"/>
              </a:rPr>
              <a:t>MALOOBCHODNÁ CENA</a:t>
            </a:r>
            <a:endParaRPr b="0" lang="sk-SK" sz="3300" spc="-1" strike="noStrike">
              <a:latin typeface="Arial"/>
            </a:endParaRPr>
          </a:p>
        </p:txBody>
      </p:sp>
      <p:sp>
        <p:nvSpPr>
          <p:cNvPr id="401" name="Shape 137_42"/>
          <p:cNvSpPr/>
          <p:nvPr/>
        </p:nvSpPr>
        <p:spPr>
          <a:xfrm>
            <a:off x="6828480" y="9017640"/>
            <a:ext cx="3122280" cy="127620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4500" spc="-100" strike="noStrike">
                <a:solidFill>
                  <a:srgbClr val="535353"/>
                </a:solidFill>
                <a:latin typeface="Arial"/>
                <a:ea typeface="Arial"/>
              </a:rPr>
              <a:t>44,73</a:t>
            </a:r>
            <a:r>
              <a:rPr b="1" lang="sk-SK" sz="4500" spc="-100" strike="noStrike">
                <a:solidFill>
                  <a:srgbClr val="535353"/>
                </a:solidFill>
                <a:latin typeface="Arial"/>
                <a:ea typeface="Arial"/>
              </a:rPr>
              <a:t> </a:t>
            </a:r>
            <a:r>
              <a:rPr b="1" lang="sk-SK" sz="4500" spc="-100" strike="noStrike">
                <a:solidFill>
                  <a:srgbClr val="535353"/>
                </a:solidFill>
                <a:latin typeface="Arial"/>
                <a:ea typeface="Arial"/>
              </a:rPr>
              <a:t>€</a:t>
            </a:r>
            <a:endParaRPr b="0" lang="sk-SK" sz="4500" spc="-1" strike="noStrike">
              <a:latin typeface="Arial"/>
            </a:endParaRPr>
          </a:p>
        </p:txBody>
      </p:sp>
      <p:sp>
        <p:nvSpPr>
          <p:cNvPr id="402" name="Shape 137_43"/>
          <p:cNvSpPr/>
          <p:nvPr/>
        </p:nvSpPr>
        <p:spPr>
          <a:xfrm>
            <a:off x="6828480" y="7544880"/>
            <a:ext cx="2333520" cy="151020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4500" spc="-100" strike="noStrike">
                <a:solidFill>
                  <a:srgbClr val="535353"/>
                </a:solidFill>
                <a:latin typeface="Arial"/>
                <a:ea typeface="Arial"/>
              </a:rPr>
              <a:t>32,27 </a:t>
            </a:r>
            <a:r>
              <a:rPr b="1" lang="sk-SK" sz="4500" spc="-100" strike="noStrike">
                <a:solidFill>
                  <a:srgbClr val="535353"/>
                </a:solidFill>
                <a:latin typeface="Arial"/>
                <a:ea typeface="Arial"/>
              </a:rPr>
              <a:t>€</a:t>
            </a:r>
            <a:endParaRPr b="0" lang="sk-SK" sz="4500" spc="-1" strike="noStrike">
              <a:latin typeface="Arial"/>
            </a:endParaRPr>
          </a:p>
        </p:txBody>
      </p:sp>
      <p:sp>
        <p:nvSpPr>
          <p:cNvPr id="403" name="Shape 137_44"/>
          <p:cNvSpPr/>
          <p:nvPr/>
        </p:nvSpPr>
        <p:spPr>
          <a:xfrm>
            <a:off x="1508400" y="6293520"/>
            <a:ext cx="9032760" cy="104652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3300" spc="-100" strike="noStrike">
                <a:solidFill>
                  <a:srgbClr val="2d2d2e"/>
                </a:solidFill>
                <a:latin typeface="Arial"/>
                <a:ea typeface="Arial"/>
              </a:rPr>
              <a:t>BONUSOVÉ BODY</a:t>
            </a:r>
            <a:endParaRPr b="0" lang="sk-SK" sz="3300" spc="-1" strike="noStrike">
              <a:latin typeface="Arial"/>
            </a:endParaRPr>
          </a:p>
        </p:txBody>
      </p:sp>
      <p:sp>
        <p:nvSpPr>
          <p:cNvPr id="404" name="Shape 137_45"/>
          <p:cNvSpPr/>
          <p:nvPr/>
        </p:nvSpPr>
        <p:spPr>
          <a:xfrm>
            <a:off x="6777360" y="6158520"/>
            <a:ext cx="1605600" cy="1046520"/>
          </a:xfrm>
          <a:prstGeom prst="rect">
            <a:avLst/>
          </a:prstGeom>
          <a:noFill/>
          <a:ln w="12700">
            <a:noFill/>
          </a:ln>
        </p:spPr>
        <p:style>
          <a:lnRef idx="0"/>
          <a:fillRef idx="0"/>
          <a:effectRef idx="0"/>
          <a:fontRef idx="minor"/>
        </p:style>
        <p:txBody>
          <a:bodyPr lIns="0" rIns="0" tIns="0" bIns="0">
            <a:normAutofit/>
          </a:bodyPr>
          <a:p>
            <a:pPr>
              <a:lnSpc>
                <a:spcPct val="100000"/>
              </a:lnSpc>
              <a:spcBef>
                <a:spcPts val="5100"/>
              </a:spcBef>
              <a:tabLst>
                <a:tab algn="l" pos="0"/>
              </a:tabLst>
            </a:pPr>
            <a:r>
              <a:rPr b="1" lang="sk-SK" sz="4500" spc="-100" strike="noStrike">
                <a:solidFill>
                  <a:srgbClr val="535353"/>
                </a:solidFill>
                <a:latin typeface="Arial"/>
                <a:ea typeface="Arial"/>
              </a:rPr>
              <a:t>25</a:t>
            </a:r>
            <a:endParaRPr b="0" lang="sk-SK" sz="4500" spc="-1" strike="noStrike">
              <a:latin typeface="Arial"/>
            </a:endParaRPr>
          </a:p>
        </p:txBody>
      </p:sp>
      <p:sp>
        <p:nvSpPr>
          <p:cNvPr id="405" name="CustomShape 5_1"/>
          <p:cNvSpPr/>
          <p:nvPr/>
        </p:nvSpPr>
        <p:spPr>
          <a:xfrm>
            <a:off x="6558480" y="5955480"/>
            <a:ext cx="1069920" cy="1069920"/>
          </a:xfrm>
          <a:prstGeom prst="ellipse">
            <a:avLst/>
          </a:prstGeom>
          <a:noFill/>
          <a:ln w="38160">
            <a:solidFill>
              <a:srgbClr val="c04a5e"/>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6" name="pasted-image.pdf_0" descr="pasted-image.pdf"/>
          <p:cNvPicPr/>
          <p:nvPr/>
        </p:nvPicPr>
        <p:blipFill>
          <a:blip r:embed="rId1"/>
          <a:stretch/>
        </p:blipFill>
        <p:spPr>
          <a:xfrm>
            <a:off x="10326960" y="12192840"/>
            <a:ext cx="3728880" cy="656640"/>
          </a:xfrm>
          <a:prstGeom prst="rect">
            <a:avLst/>
          </a:prstGeom>
          <a:ln w="12700">
            <a:noFill/>
          </a:ln>
        </p:spPr>
      </p:pic>
      <p:sp>
        <p:nvSpPr>
          <p:cNvPr id="407" name="Shape 120_1"/>
          <p:cNvSpPr/>
          <p:nvPr/>
        </p:nvSpPr>
        <p:spPr>
          <a:xfrm>
            <a:off x="2398680" y="3244320"/>
            <a:ext cx="19585080" cy="3385080"/>
          </a:xfrm>
          <a:prstGeom prst="rect">
            <a:avLst/>
          </a:prstGeom>
          <a:noFill/>
          <a:ln w="12700">
            <a:noFill/>
          </a:ln>
        </p:spPr>
        <p:style>
          <a:lnRef idx="0"/>
          <a:fillRef idx="0"/>
          <a:effectRef idx="0"/>
          <a:fontRef idx="minor"/>
        </p:style>
        <p:txBody>
          <a:bodyPr lIns="71280" rIns="71280" tIns="71280" bIns="71280">
            <a:spAutoFit/>
          </a:bodyPr>
          <a:p>
            <a:pPr algn="ctr">
              <a:lnSpc>
                <a:spcPct val="80000"/>
              </a:lnSpc>
              <a:tabLst>
                <a:tab algn="l" pos="0"/>
              </a:tabLst>
            </a:pPr>
            <a:r>
              <a:rPr b="1" lang="sk-SK" sz="13300" spc="-1" strike="noStrike">
                <a:solidFill>
                  <a:srgbClr val="c14a60"/>
                </a:solidFill>
                <a:latin typeface="Arial"/>
                <a:ea typeface="Arial"/>
              </a:rPr>
              <a:t>PROTIVITY</a:t>
            </a:r>
            <a:br/>
            <a:r>
              <a:rPr b="1" lang="sk-SK" sz="13300" spc="-1" strike="noStrike">
                <a:solidFill>
                  <a:srgbClr val="c14a60"/>
                </a:solidFill>
                <a:latin typeface="Arial"/>
                <a:ea typeface="Arial"/>
              </a:rPr>
              <a:t>ULTRA</a:t>
            </a:r>
            <a:endParaRPr b="0" lang="sk-SK" sz="13300" spc="-1" strike="noStrike">
              <a:latin typeface="Arial"/>
            </a:endParaRPr>
          </a:p>
        </p:txBody>
      </p:sp>
      <p:sp>
        <p:nvSpPr>
          <p:cNvPr id="408" name="Идеальное комбо аминокислот_1"/>
          <p:cNvSpPr/>
          <p:nvPr/>
        </p:nvSpPr>
        <p:spPr>
          <a:xfrm>
            <a:off x="3887280" y="7826040"/>
            <a:ext cx="16607880" cy="105624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0" lang="sk-SK" sz="6000" spc="-1" strike="noStrike">
                <a:solidFill>
                  <a:srgbClr val="535353"/>
                </a:solidFill>
                <a:latin typeface="Arial"/>
                <a:ea typeface="Arial"/>
              </a:rPr>
              <a:t>Perfektná kombinácia aminokyselín</a:t>
            </a:r>
            <a:endParaRPr b="0" lang="sk-SK" sz="6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prot-1.png" descr="prot-1.png"/>
          <p:cNvPicPr/>
          <p:nvPr/>
        </p:nvPicPr>
        <p:blipFill>
          <a:blip r:embed="rId1"/>
          <a:stretch/>
        </p:blipFill>
        <p:spPr>
          <a:xfrm>
            <a:off x="0" y="0"/>
            <a:ext cx="24382440" cy="13714560"/>
          </a:xfrm>
          <a:prstGeom prst="rect">
            <a:avLst/>
          </a:prstGeom>
          <a:ln w="12700">
            <a:noFill/>
          </a:ln>
        </p:spPr>
      </p:pic>
      <p:sp>
        <p:nvSpPr>
          <p:cNvPr id="210" name="Shape 136_2"/>
          <p:cNvSpPr/>
          <p:nvPr/>
        </p:nvSpPr>
        <p:spPr>
          <a:xfrm>
            <a:off x="1633680" y="3166560"/>
            <a:ext cx="8853480" cy="2976120"/>
          </a:xfrm>
          <a:prstGeom prst="rect">
            <a:avLst/>
          </a:prstGeom>
          <a:noFill/>
          <a:ln w="12700">
            <a:noFill/>
          </a:ln>
        </p:spPr>
        <p:style>
          <a:lnRef idx="0"/>
          <a:fillRef idx="0"/>
          <a:effectRef idx="0"/>
          <a:fontRef idx="minor"/>
        </p:style>
        <p:txBody>
          <a:bodyPr wrap="none" lIns="71280" rIns="71280" tIns="71280" bIns="71280" anchor="ctr">
            <a:spAutoFit/>
          </a:bodyPr>
          <a:p>
            <a:pPr>
              <a:lnSpc>
                <a:spcPct val="120000"/>
              </a:lnSpc>
              <a:tabLst>
                <a:tab algn="l" pos="0"/>
              </a:tabLst>
            </a:pPr>
            <a:r>
              <a:rPr b="1" lang="sk-SK" sz="8000" spc="-1" strike="noStrike" cap="all">
                <a:solidFill>
                  <a:srgbClr val="b6475b"/>
                </a:solidFill>
                <a:latin typeface="Arial"/>
                <a:ea typeface="Arial"/>
              </a:rPr>
              <a:t>Strava =</a:t>
            </a:r>
            <a:endParaRPr b="0" lang="sk-SK" sz="8000" spc="-1" strike="noStrike">
              <a:latin typeface="Arial"/>
            </a:endParaRPr>
          </a:p>
          <a:p>
            <a:pPr>
              <a:lnSpc>
                <a:spcPct val="100000"/>
              </a:lnSpc>
              <a:tabLst>
                <a:tab algn="l" pos="0"/>
              </a:tabLst>
            </a:pPr>
            <a:r>
              <a:rPr b="1" lang="sk-SK" sz="8000" spc="-1" strike="noStrike" cap="all">
                <a:solidFill>
                  <a:srgbClr val="b6475b"/>
                </a:solidFill>
                <a:latin typeface="Arial"/>
                <a:ea typeface="Arial"/>
              </a:rPr>
              <a:t>kvalita života </a:t>
            </a:r>
            <a:r>
              <a:rPr b="1" lang="sk-SK" sz="9000" spc="-1" strike="noStrike">
                <a:solidFill>
                  <a:srgbClr val="c14a5f"/>
                </a:solidFill>
                <a:latin typeface="Arial"/>
                <a:ea typeface="Arial"/>
              </a:rPr>
              <a:t> </a:t>
            </a:r>
            <a:endParaRPr b="0" lang="sk-SK" sz="9000" spc="-1" strike="noStrike">
              <a:latin typeface="Arial"/>
            </a:endParaRPr>
          </a:p>
        </p:txBody>
      </p:sp>
      <p:sp>
        <p:nvSpPr>
          <p:cNvPr id="211" name="Shape 137_1"/>
          <p:cNvSpPr/>
          <p:nvPr/>
        </p:nvSpPr>
        <p:spPr>
          <a:xfrm>
            <a:off x="1466280" y="7243560"/>
            <a:ext cx="13528440" cy="4606920"/>
          </a:xfrm>
          <a:prstGeom prst="rect">
            <a:avLst/>
          </a:prstGeom>
          <a:noFill/>
          <a:ln w="12700">
            <a:noFill/>
          </a:ln>
        </p:spPr>
        <p:style>
          <a:lnRef idx="0"/>
          <a:fillRef idx="0"/>
          <a:effectRef idx="0"/>
          <a:fontRef idx="minor"/>
        </p:style>
        <p:txBody>
          <a:bodyPr lIns="71280" rIns="71280" tIns="71280" bIns="71280">
            <a:normAutofit/>
          </a:bodyPr>
          <a:p>
            <a:pPr>
              <a:lnSpc>
                <a:spcPct val="100000"/>
              </a:lnSpc>
              <a:tabLst>
                <a:tab algn="l" pos="0"/>
              </a:tabLst>
            </a:pPr>
            <a:r>
              <a:rPr b="0" lang="sk-SK" sz="4000" spc="-1" strike="noStrike">
                <a:solidFill>
                  <a:srgbClr val="2d2d2e"/>
                </a:solidFill>
                <a:latin typeface="Helvetica Neue"/>
                <a:ea typeface="Helvetica Neue"/>
              </a:rPr>
              <a:t>To, čo jeme má vplyv</a:t>
            </a:r>
            <a:endParaRPr b="0" lang="sk-SK" sz="4000" spc="-1" strike="noStrike">
              <a:latin typeface="Arial"/>
            </a:endParaRPr>
          </a:p>
          <a:p>
            <a:pPr>
              <a:lnSpc>
                <a:spcPct val="100000"/>
              </a:lnSpc>
              <a:tabLst>
                <a:tab algn="l" pos="0"/>
              </a:tabLst>
            </a:pPr>
            <a:r>
              <a:rPr b="0" lang="sk-SK" sz="4000" spc="-1" strike="noStrike">
                <a:solidFill>
                  <a:srgbClr val="2d2d2e"/>
                </a:solidFill>
                <a:latin typeface="Helvetica Neue"/>
                <a:ea typeface="Helvetica Neue"/>
              </a:rPr>
              <a:t>na našu duševnú</a:t>
            </a:r>
            <a:endParaRPr b="0" lang="sk-SK" sz="4000" spc="-1" strike="noStrike">
              <a:latin typeface="Arial"/>
            </a:endParaRPr>
          </a:p>
          <a:p>
            <a:pPr>
              <a:lnSpc>
                <a:spcPct val="100000"/>
              </a:lnSpc>
              <a:tabLst>
                <a:tab algn="l" pos="0"/>
              </a:tabLst>
            </a:pPr>
            <a:r>
              <a:rPr b="0" lang="sk-SK" sz="4000" spc="-1" strike="noStrike">
                <a:solidFill>
                  <a:srgbClr val="2d2d2e"/>
                </a:solidFill>
                <a:latin typeface="Helvetica Neue"/>
                <a:ea typeface="Helvetica Neue"/>
              </a:rPr>
              <a:t>a fyzickú pohodu</a:t>
            </a:r>
            <a:endParaRPr b="0" lang="sk-SK" sz="4000" spc="-1" strike="noStrike">
              <a:latin typeface="Arial"/>
            </a:endParaRPr>
          </a:p>
        </p:txBody>
      </p:sp>
      <p:pic>
        <p:nvPicPr>
          <p:cNvPr id="212" name="pasted-image.pdf_2" descr="pasted-image.pdf"/>
          <p:cNvPicPr/>
          <p:nvPr/>
        </p:nvPicPr>
        <p:blipFill>
          <a:blip r:embed="rId2"/>
          <a:stretch/>
        </p:blipFill>
        <p:spPr>
          <a:xfrm>
            <a:off x="1537560" y="12793680"/>
            <a:ext cx="1774440" cy="311760"/>
          </a:xfrm>
          <a:prstGeom prst="rect">
            <a:avLst/>
          </a:prstGeom>
          <a:ln w="1270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Прямоугольник"/>
          <p:cNvSpPr/>
          <p:nvPr/>
        </p:nvSpPr>
        <p:spPr>
          <a:xfrm>
            <a:off x="-495720" y="10127880"/>
            <a:ext cx="25207200" cy="1725840"/>
          </a:xfrm>
          <a:prstGeom prst="rect">
            <a:avLst/>
          </a:prstGeom>
          <a:solidFill>
            <a:srgbClr val="b6475b">
              <a:alpha val="16000"/>
            </a:srgbClr>
          </a:solidFill>
          <a:ln w="12600">
            <a:noFill/>
          </a:ln>
        </p:spPr>
        <p:style>
          <a:lnRef idx="0"/>
          <a:fillRef idx="0"/>
          <a:effectRef idx="0"/>
          <a:fontRef idx="minor"/>
        </p:style>
      </p:sp>
      <p:pic>
        <p:nvPicPr>
          <p:cNvPr id="214" name="Group 70.png" descr="Group 70.png"/>
          <p:cNvPicPr/>
          <p:nvPr/>
        </p:nvPicPr>
        <p:blipFill>
          <a:blip r:embed="rId1"/>
          <a:stretch/>
        </p:blipFill>
        <p:spPr>
          <a:xfrm>
            <a:off x="18851040" y="5500080"/>
            <a:ext cx="3558240" cy="3585240"/>
          </a:xfrm>
          <a:prstGeom prst="rect">
            <a:avLst/>
          </a:prstGeom>
          <a:ln w="12600">
            <a:noFill/>
          </a:ln>
        </p:spPr>
      </p:pic>
      <p:pic>
        <p:nvPicPr>
          <p:cNvPr id="215" name="Group 51.png" descr="Group 51.png"/>
          <p:cNvPicPr/>
          <p:nvPr/>
        </p:nvPicPr>
        <p:blipFill>
          <a:blip r:embed="rId2"/>
          <a:stretch/>
        </p:blipFill>
        <p:spPr>
          <a:xfrm>
            <a:off x="6922800" y="5532120"/>
            <a:ext cx="3510360" cy="3537000"/>
          </a:xfrm>
          <a:prstGeom prst="rect">
            <a:avLst/>
          </a:prstGeom>
          <a:ln w="12600">
            <a:noFill/>
          </a:ln>
        </p:spPr>
      </p:pic>
      <p:pic>
        <p:nvPicPr>
          <p:cNvPr id="216" name="Group 52.png" descr="Group 52.png"/>
          <p:cNvPicPr/>
          <p:nvPr/>
        </p:nvPicPr>
        <p:blipFill>
          <a:blip r:embed="rId3"/>
          <a:stretch/>
        </p:blipFill>
        <p:spPr>
          <a:xfrm>
            <a:off x="12899160" y="5540400"/>
            <a:ext cx="3510360" cy="3537000"/>
          </a:xfrm>
          <a:prstGeom prst="rect">
            <a:avLst/>
          </a:prstGeom>
          <a:ln w="12600">
            <a:noFill/>
          </a:ln>
        </p:spPr>
      </p:pic>
      <p:pic>
        <p:nvPicPr>
          <p:cNvPr id="217" name="Group 55.png" descr="Group 55.png"/>
          <p:cNvPicPr/>
          <p:nvPr/>
        </p:nvPicPr>
        <p:blipFill>
          <a:blip r:embed="rId4"/>
          <a:stretch/>
        </p:blipFill>
        <p:spPr>
          <a:xfrm>
            <a:off x="999360" y="5548320"/>
            <a:ext cx="3510360" cy="3537000"/>
          </a:xfrm>
          <a:prstGeom prst="rect">
            <a:avLst/>
          </a:prstGeom>
          <a:ln w="12600">
            <a:noFill/>
          </a:ln>
        </p:spPr>
      </p:pic>
      <p:sp>
        <p:nvSpPr>
          <p:cNvPr id="218" name="Shape 136"/>
          <p:cNvSpPr/>
          <p:nvPr/>
        </p:nvSpPr>
        <p:spPr>
          <a:xfrm>
            <a:off x="1365480" y="859680"/>
            <a:ext cx="22408200" cy="2337480"/>
          </a:xfrm>
          <a:prstGeom prst="rect">
            <a:avLst/>
          </a:prstGeom>
          <a:noFill/>
          <a:ln w="12600">
            <a:noFill/>
          </a:ln>
        </p:spPr>
        <p:style>
          <a:lnRef idx="0"/>
          <a:fillRef idx="0"/>
          <a:effectRef idx="0"/>
          <a:fontRef idx="minor"/>
        </p:style>
        <p:txBody>
          <a:bodyPr lIns="71280" rIns="71280" tIns="71280" bIns="71280" anchor="ctr">
            <a:spAutoFit/>
          </a:bodyPr>
          <a:p>
            <a:pPr>
              <a:lnSpc>
                <a:spcPct val="120000"/>
              </a:lnSpc>
              <a:tabLst>
                <a:tab algn="l" pos="0"/>
              </a:tabLst>
            </a:pPr>
            <a:r>
              <a:rPr b="1" lang="sk-SK" sz="6000" spc="-1" strike="noStrike" cap="all">
                <a:solidFill>
                  <a:srgbClr val="b6475b"/>
                </a:solidFill>
                <a:latin typeface="Arial"/>
                <a:ea typeface="Arial"/>
              </a:rPr>
              <a:t>Na udržanie vysokej kvality života, JE</a:t>
            </a:r>
            <a:endParaRPr b="0" lang="sk-SK" sz="6000" spc="-1" strike="noStrike">
              <a:latin typeface="Arial"/>
            </a:endParaRPr>
          </a:p>
          <a:p>
            <a:pPr>
              <a:lnSpc>
                <a:spcPct val="120000"/>
              </a:lnSpc>
              <a:tabLst>
                <a:tab algn="l" pos="0"/>
              </a:tabLst>
            </a:pPr>
            <a:r>
              <a:rPr b="1" lang="sk-SK" sz="6000" spc="-1" strike="noStrike" cap="all">
                <a:solidFill>
                  <a:srgbClr val="b6475b"/>
                </a:solidFill>
                <a:latin typeface="Arial"/>
                <a:ea typeface="Arial"/>
              </a:rPr>
              <a:t>nevyhnutné  </a:t>
            </a:r>
            <a:r>
              <a:rPr b="1" lang="sk-SK" sz="6000" spc="-1" strike="noStrike" cap="all">
                <a:solidFill>
                  <a:srgbClr val="e8945d"/>
                </a:solidFill>
                <a:latin typeface="Arial"/>
                <a:ea typeface="Arial"/>
              </a:rPr>
              <a:t>stravovať sa vyvážene.</a:t>
            </a:r>
            <a:endParaRPr b="0" lang="sk-SK" sz="6000" spc="-1" strike="noStrike">
              <a:latin typeface="Arial"/>
            </a:endParaRPr>
          </a:p>
        </p:txBody>
      </p:sp>
      <p:pic>
        <p:nvPicPr>
          <p:cNvPr id="219" name="pasted-image.pdf" descr="pasted-image.pdf"/>
          <p:cNvPicPr/>
          <p:nvPr/>
        </p:nvPicPr>
        <p:blipFill>
          <a:blip r:embed="rId5"/>
          <a:stretch/>
        </p:blipFill>
        <p:spPr>
          <a:xfrm>
            <a:off x="1537560" y="12793680"/>
            <a:ext cx="1775160" cy="312480"/>
          </a:xfrm>
          <a:prstGeom prst="rect">
            <a:avLst/>
          </a:prstGeom>
          <a:ln w="12600">
            <a:noFill/>
          </a:ln>
        </p:spPr>
      </p:pic>
      <p:sp>
        <p:nvSpPr>
          <p:cNvPr id="220" name="Shape 137"/>
          <p:cNvSpPr/>
          <p:nvPr/>
        </p:nvSpPr>
        <p:spPr>
          <a:xfrm>
            <a:off x="1433160" y="3979080"/>
            <a:ext cx="14489640" cy="915480"/>
          </a:xfrm>
          <a:prstGeom prst="rect">
            <a:avLst/>
          </a:prstGeom>
          <a:noFill/>
          <a:ln w="12600">
            <a:noFill/>
          </a:ln>
        </p:spPr>
        <p:style>
          <a:lnRef idx="0"/>
          <a:fillRef idx="0"/>
          <a:effectRef idx="0"/>
          <a:fontRef idx="minor"/>
        </p:style>
        <p:txBody>
          <a:bodyPr lIns="71280" rIns="71280" tIns="71280" bIns="71280">
            <a:normAutofit/>
          </a:bodyPr>
          <a:p>
            <a:pPr>
              <a:lnSpc>
                <a:spcPct val="110000"/>
              </a:lnSpc>
              <a:tabLst>
                <a:tab algn="l" pos="0"/>
              </a:tabLst>
            </a:pPr>
            <a:r>
              <a:rPr b="0" lang="sk-SK" sz="4000" spc="-1" strike="noStrike">
                <a:solidFill>
                  <a:srgbClr val="2d2d2e"/>
                </a:solidFill>
                <a:latin typeface="Helvetica Neue"/>
                <a:ea typeface="Helvetica Neue"/>
              </a:rPr>
              <a:t>To znamená, že konzumovať v určitom pomere:</a:t>
            </a:r>
            <a:endParaRPr b="0" lang="sk-SK" sz="4000" spc="-1" strike="noStrike">
              <a:latin typeface="Arial"/>
            </a:endParaRPr>
          </a:p>
        </p:txBody>
      </p:sp>
      <p:sp>
        <p:nvSpPr>
          <p:cNvPr id="221" name="Shape 137"/>
          <p:cNvSpPr/>
          <p:nvPr/>
        </p:nvSpPr>
        <p:spPr>
          <a:xfrm>
            <a:off x="1769400" y="8380440"/>
            <a:ext cx="1970640" cy="807480"/>
          </a:xfrm>
          <a:prstGeom prst="rect">
            <a:avLst/>
          </a:prstGeom>
          <a:noFill/>
          <a:ln w="12600">
            <a:noFill/>
          </a:ln>
        </p:spPr>
        <p:style>
          <a:lnRef idx="0"/>
          <a:fillRef idx="0"/>
          <a:effectRef idx="0"/>
          <a:fontRef idx="minor"/>
        </p:style>
        <p:txBody>
          <a:bodyPr lIns="71280" rIns="71280" tIns="71280" bIns="71280" anchor="ctr">
            <a:normAutofit/>
          </a:bodyPr>
          <a:p>
            <a:pPr algn="ctr">
              <a:lnSpc>
                <a:spcPct val="160000"/>
              </a:lnSpc>
              <a:tabLst>
                <a:tab algn="l" pos="0"/>
              </a:tabLst>
            </a:pPr>
            <a:r>
              <a:rPr b="0" lang="sk-SK" sz="2600" spc="-1" strike="noStrike">
                <a:solidFill>
                  <a:srgbClr val="2d2d2e"/>
                </a:solidFill>
                <a:latin typeface="Helvetica Neue"/>
                <a:ea typeface="Helvetica Neue"/>
              </a:rPr>
              <a:t>bielkoviny</a:t>
            </a:r>
            <a:endParaRPr b="0" lang="sk-SK" sz="2600" spc="-1" strike="noStrike">
              <a:latin typeface="Arial"/>
            </a:endParaRPr>
          </a:p>
        </p:txBody>
      </p:sp>
      <p:sp>
        <p:nvSpPr>
          <p:cNvPr id="222" name="Shape 137"/>
          <p:cNvSpPr/>
          <p:nvPr/>
        </p:nvSpPr>
        <p:spPr>
          <a:xfrm>
            <a:off x="7692840" y="8380440"/>
            <a:ext cx="1970640" cy="807480"/>
          </a:xfrm>
          <a:prstGeom prst="rect">
            <a:avLst/>
          </a:prstGeom>
          <a:noFill/>
          <a:ln w="12600">
            <a:noFill/>
          </a:ln>
        </p:spPr>
        <p:style>
          <a:lnRef idx="0"/>
          <a:fillRef idx="0"/>
          <a:effectRef idx="0"/>
          <a:fontRef idx="minor"/>
        </p:style>
        <p:txBody>
          <a:bodyPr lIns="71280" rIns="71280" tIns="71280" bIns="71280" anchor="ctr">
            <a:normAutofit/>
          </a:bodyPr>
          <a:p>
            <a:pPr algn="ctr">
              <a:lnSpc>
                <a:spcPct val="160000"/>
              </a:lnSpc>
              <a:tabLst>
                <a:tab algn="l" pos="0"/>
              </a:tabLst>
            </a:pPr>
            <a:r>
              <a:rPr b="0" lang="sk-SK" sz="2600" spc="-1" strike="noStrike">
                <a:solidFill>
                  <a:srgbClr val="2d2d2e"/>
                </a:solidFill>
                <a:latin typeface="Helvetica Neue"/>
                <a:ea typeface="Helvetica Neue"/>
              </a:rPr>
              <a:t>tuky</a:t>
            </a:r>
            <a:endParaRPr b="0" lang="sk-SK" sz="2600" spc="-1" strike="noStrike">
              <a:latin typeface="Arial"/>
            </a:endParaRPr>
          </a:p>
        </p:txBody>
      </p:sp>
      <p:sp>
        <p:nvSpPr>
          <p:cNvPr id="223" name="Shape 137"/>
          <p:cNvSpPr/>
          <p:nvPr/>
        </p:nvSpPr>
        <p:spPr>
          <a:xfrm>
            <a:off x="13669200" y="8399520"/>
            <a:ext cx="1970640" cy="807480"/>
          </a:xfrm>
          <a:prstGeom prst="rect">
            <a:avLst/>
          </a:prstGeom>
          <a:noFill/>
          <a:ln w="12600">
            <a:noFill/>
          </a:ln>
        </p:spPr>
        <p:style>
          <a:lnRef idx="0"/>
          <a:fillRef idx="0"/>
          <a:effectRef idx="0"/>
          <a:fontRef idx="minor"/>
        </p:style>
        <p:txBody>
          <a:bodyPr lIns="71280" rIns="71280" tIns="71280" bIns="71280" anchor="ctr">
            <a:normAutofit/>
          </a:bodyPr>
          <a:p>
            <a:pPr algn="ctr">
              <a:lnSpc>
                <a:spcPct val="160000"/>
              </a:lnSpc>
              <a:tabLst>
                <a:tab algn="l" pos="0"/>
              </a:tabLst>
            </a:pPr>
            <a:r>
              <a:rPr b="0" lang="sk-SK" sz="2600" spc="-1" strike="noStrike">
                <a:solidFill>
                  <a:srgbClr val="2d2d2e"/>
                </a:solidFill>
                <a:latin typeface="Helvetica Neue"/>
                <a:ea typeface="Helvetica Neue"/>
              </a:rPr>
              <a:t>sacharidy</a:t>
            </a:r>
            <a:endParaRPr b="0" lang="sk-SK" sz="2600" spc="-1" strike="noStrike">
              <a:latin typeface="Arial"/>
            </a:endParaRPr>
          </a:p>
        </p:txBody>
      </p:sp>
      <p:sp>
        <p:nvSpPr>
          <p:cNvPr id="224" name="Shape 137"/>
          <p:cNvSpPr/>
          <p:nvPr/>
        </p:nvSpPr>
        <p:spPr>
          <a:xfrm>
            <a:off x="18694080" y="8399520"/>
            <a:ext cx="3872880" cy="807480"/>
          </a:xfrm>
          <a:prstGeom prst="rect">
            <a:avLst/>
          </a:prstGeom>
          <a:noFill/>
          <a:ln w="12600">
            <a:noFill/>
          </a:ln>
        </p:spPr>
        <p:style>
          <a:lnRef idx="0"/>
          <a:fillRef idx="0"/>
          <a:effectRef idx="0"/>
          <a:fontRef idx="minor"/>
        </p:style>
        <p:txBody>
          <a:bodyPr lIns="71280" rIns="71280" tIns="71280" bIns="71280" anchor="ctr">
            <a:normAutofit/>
          </a:bodyPr>
          <a:p>
            <a:pPr algn="ctr">
              <a:lnSpc>
                <a:spcPct val="160000"/>
              </a:lnSpc>
              <a:tabLst>
                <a:tab algn="l" pos="0"/>
              </a:tabLst>
            </a:pPr>
            <a:r>
              <a:rPr b="0" lang="sk-SK" sz="2600" spc="-1" strike="noStrike">
                <a:solidFill>
                  <a:srgbClr val="2d2d2e"/>
                </a:solidFill>
                <a:latin typeface="Helvetica Neue"/>
                <a:ea typeface="Helvetica Neue"/>
              </a:rPr>
              <a:t>potravinové vlákna</a:t>
            </a:r>
            <a:endParaRPr b="0" lang="sk-SK" sz="2600" spc="-1" strike="noStrike">
              <a:latin typeface="Arial"/>
            </a:endParaRPr>
          </a:p>
        </p:txBody>
      </p:sp>
      <p:sp>
        <p:nvSpPr>
          <p:cNvPr id="225" name="Shape 137"/>
          <p:cNvSpPr/>
          <p:nvPr/>
        </p:nvSpPr>
        <p:spPr>
          <a:xfrm>
            <a:off x="1445040" y="10315800"/>
            <a:ext cx="22524120" cy="1350000"/>
          </a:xfrm>
          <a:prstGeom prst="rect">
            <a:avLst/>
          </a:prstGeom>
          <a:noFill/>
          <a:ln w="12600">
            <a:noFill/>
          </a:ln>
        </p:spPr>
        <p:style>
          <a:lnRef idx="0"/>
          <a:fillRef idx="0"/>
          <a:effectRef idx="0"/>
          <a:fontRef idx="minor"/>
        </p:style>
        <p:txBody>
          <a:bodyPr lIns="71280" rIns="71280" tIns="71280" bIns="71280">
            <a:normAutofit fontScale="89000"/>
          </a:bodyPr>
          <a:p>
            <a:pPr>
              <a:lnSpc>
                <a:spcPct val="120000"/>
              </a:lnSpc>
              <a:tabLst>
                <a:tab algn="l" pos="0"/>
              </a:tabLst>
            </a:pPr>
            <a:r>
              <a:rPr b="0" lang="sk-SK" sz="3200" spc="-1" strike="noStrike">
                <a:solidFill>
                  <a:srgbClr val="2d2d2e"/>
                </a:solidFill>
                <a:latin typeface="Helvetica Neue Light"/>
                <a:ea typeface="Helvetica Neue Light"/>
              </a:rPr>
              <a:t>Je stanovený odporúčaný denný príjem týchto živín</a:t>
            </a:r>
            <a:endParaRPr b="0" lang="sk-SK" sz="3200" spc="-1" strike="noStrike">
              <a:latin typeface="Arial"/>
            </a:endParaRPr>
          </a:p>
          <a:p>
            <a:pPr>
              <a:lnSpc>
                <a:spcPct val="120000"/>
              </a:lnSpc>
              <a:tabLst>
                <a:tab algn="l" pos="0"/>
              </a:tabLst>
            </a:pPr>
            <a:r>
              <a:rPr b="0" lang="sk-SK" sz="3200" spc="-1" strike="noStrike">
                <a:solidFill>
                  <a:srgbClr val="2d2d2e"/>
                </a:solidFill>
                <a:latin typeface="Helvetica Neue Light"/>
                <a:ea typeface="Helvetica Neue Light"/>
              </a:rPr>
              <a:t>Svetovou zdravotníckou organizáciou (SZO).</a:t>
            </a:r>
            <a:endParaRPr b="0" lang="sk-SK" sz="3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Shape 136"/>
          <p:cNvSpPr/>
          <p:nvPr/>
        </p:nvSpPr>
        <p:spPr>
          <a:xfrm>
            <a:off x="1365480" y="176760"/>
            <a:ext cx="21651840" cy="4407120"/>
          </a:xfrm>
          <a:prstGeom prst="rect">
            <a:avLst/>
          </a:prstGeom>
          <a:noFill/>
          <a:ln w="126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cap="all">
                <a:solidFill>
                  <a:srgbClr val="b6475b"/>
                </a:solidFill>
                <a:latin typeface="Arial"/>
                <a:ea typeface="Arial"/>
              </a:rPr>
              <a:t>Moderná výživa je presýtená</a:t>
            </a:r>
            <a:endParaRPr b="0" lang="sk-SK" sz="7000" spc="-1" strike="noStrike">
              <a:latin typeface="Arial"/>
            </a:endParaRPr>
          </a:p>
          <a:p>
            <a:pPr>
              <a:lnSpc>
                <a:spcPct val="100000"/>
              </a:lnSpc>
              <a:tabLst>
                <a:tab algn="l" pos="0"/>
              </a:tabLst>
            </a:pPr>
            <a:r>
              <a:rPr b="1" lang="sk-SK" sz="7000" spc="-1" strike="noStrike" cap="all">
                <a:solidFill>
                  <a:srgbClr val="b6475b"/>
                </a:solidFill>
                <a:latin typeface="Arial"/>
                <a:ea typeface="Arial"/>
              </a:rPr>
              <a:t>sacharidmi a tukmi.</a:t>
            </a:r>
            <a:br/>
            <a:r>
              <a:rPr b="1" lang="sk-SK" sz="7000" spc="-1" strike="noStrike" cap="all">
                <a:solidFill>
                  <a:srgbClr val="e8945d"/>
                </a:solidFill>
                <a:latin typeface="Arial"/>
                <a:ea typeface="Arial"/>
              </a:rPr>
              <a:t>Zároveň bielkovINY - je vždy nedostatok..  </a:t>
            </a:r>
            <a:endParaRPr b="0" lang="sk-SK" sz="7000" spc="-1" strike="noStrike">
              <a:latin typeface="Arial"/>
            </a:endParaRPr>
          </a:p>
        </p:txBody>
      </p:sp>
      <p:pic>
        <p:nvPicPr>
          <p:cNvPr id="227" name="pasted-image.pdf" descr="pasted-image.pdf"/>
          <p:cNvPicPr/>
          <p:nvPr/>
        </p:nvPicPr>
        <p:blipFill>
          <a:blip r:embed="rId1"/>
          <a:stretch/>
        </p:blipFill>
        <p:spPr>
          <a:xfrm>
            <a:off x="1537560" y="12793680"/>
            <a:ext cx="1775160" cy="312480"/>
          </a:xfrm>
          <a:prstGeom prst="rect">
            <a:avLst/>
          </a:prstGeom>
          <a:ln w="12600">
            <a:noFill/>
          </a:ln>
        </p:spPr>
      </p:pic>
      <p:pic>
        <p:nvPicPr>
          <p:cNvPr id="228" name="Монтажная область 16 1.png" descr="Монтажная область 16 1.png"/>
          <p:cNvPicPr/>
          <p:nvPr/>
        </p:nvPicPr>
        <p:blipFill>
          <a:blip r:embed="rId2"/>
          <a:stretch/>
        </p:blipFill>
        <p:spPr>
          <a:xfrm>
            <a:off x="5247360" y="5877720"/>
            <a:ext cx="6000840" cy="5913360"/>
          </a:xfrm>
          <a:prstGeom prst="rect">
            <a:avLst/>
          </a:prstGeom>
          <a:ln w="12600">
            <a:noFill/>
          </a:ln>
        </p:spPr>
      </p:pic>
      <p:pic>
        <p:nvPicPr>
          <p:cNvPr id="229" name="Group 806.png" descr="Group 806.png"/>
          <p:cNvPicPr/>
          <p:nvPr/>
        </p:nvPicPr>
        <p:blipFill>
          <a:blip r:embed="rId3"/>
          <a:stretch/>
        </p:blipFill>
        <p:spPr>
          <a:xfrm>
            <a:off x="15569640" y="5904720"/>
            <a:ext cx="6008760" cy="5936760"/>
          </a:xfrm>
          <a:prstGeom prst="rect">
            <a:avLst/>
          </a:prstGeom>
          <a:ln w="12600">
            <a:noFill/>
          </a:ln>
        </p:spPr>
      </p:pic>
      <p:pic>
        <p:nvPicPr>
          <p:cNvPr id="230" name="Монтажная область 14 1.png" descr="Монтажная область 14 1.png"/>
          <p:cNvPicPr/>
          <p:nvPr/>
        </p:nvPicPr>
        <p:blipFill>
          <a:blip r:embed="rId4"/>
          <a:stretch/>
        </p:blipFill>
        <p:spPr>
          <a:xfrm>
            <a:off x="1273680" y="5124960"/>
            <a:ext cx="2836440" cy="2435760"/>
          </a:xfrm>
          <a:prstGeom prst="rect">
            <a:avLst/>
          </a:prstGeom>
          <a:ln w="12600">
            <a:noFill/>
          </a:ln>
        </p:spPr>
      </p:pic>
      <p:sp>
        <p:nvSpPr>
          <p:cNvPr id="231" name="Жиры…"/>
          <p:cNvSpPr/>
          <p:nvPr/>
        </p:nvSpPr>
        <p:spPr>
          <a:xfrm>
            <a:off x="1773360" y="8116560"/>
            <a:ext cx="1836360" cy="11462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Tuky</a:t>
            </a:r>
            <a:endParaRPr b="0" lang="sk-SK" sz="3000" spc="-1" strike="noStrike">
              <a:latin typeface="Arial"/>
            </a:endParaRPr>
          </a:p>
          <a:p>
            <a:pPr>
              <a:lnSpc>
                <a:spcPct val="110000"/>
              </a:lnSpc>
              <a:tabLst>
                <a:tab algn="l" pos="0"/>
              </a:tabLst>
            </a:pPr>
            <a:r>
              <a:rPr b="0" lang="sk-SK" sz="3000" spc="-1" strike="noStrike">
                <a:solidFill>
                  <a:srgbClr val="000000"/>
                </a:solidFill>
                <a:latin typeface="Arial"/>
                <a:ea typeface="Arial"/>
              </a:rPr>
              <a:t>2-3 porcie</a:t>
            </a:r>
            <a:endParaRPr b="0" lang="sk-SK" sz="3000" spc="-1" strike="noStrike">
              <a:latin typeface="Arial"/>
            </a:endParaRPr>
          </a:p>
        </p:txBody>
      </p:sp>
      <p:sp>
        <p:nvSpPr>
          <p:cNvPr id="232" name="Овощи (клетчатка)…"/>
          <p:cNvSpPr/>
          <p:nvPr/>
        </p:nvSpPr>
        <p:spPr>
          <a:xfrm>
            <a:off x="3330000" y="11108520"/>
            <a:ext cx="1794240" cy="1648440"/>
          </a:xfrm>
          <a:prstGeom prst="rect">
            <a:avLst/>
          </a:prstGeom>
          <a:noFill/>
          <a:ln w="12600">
            <a:noFill/>
          </a:ln>
        </p:spPr>
        <p:style>
          <a:lnRef idx="0"/>
          <a:fillRef idx="0"/>
          <a:effectRef idx="0"/>
          <a:fontRef idx="minor"/>
        </p:style>
        <p:txBody>
          <a:bodyPr wrap="none" lIns="71280" rIns="71280" tIns="71280" bIns="71280" anchor="ctr">
            <a:spAutoFit/>
          </a:bodyPr>
          <a:p>
            <a:pPr algn="r">
              <a:lnSpc>
                <a:spcPct val="110000"/>
              </a:lnSpc>
              <a:tabLst>
                <a:tab algn="l" pos="0"/>
              </a:tabLst>
            </a:pPr>
            <a:r>
              <a:rPr b="0" lang="sk-SK" sz="3000" spc="-1" strike="noStrike">
                <a:solidFill>
                  <a:srgbClr val="b6475b"/>
                </a:solidFill>
                <a:latin typeface="Arial"/>
                <a:ea typeface="Arial"/>
              </a:rPr>
              <a:t>Zelenina</a:t>
            </a:r>
            <a:br/>
            <a:r>
              <a:rPr b="0" lang="sk-SK" sz="3000" spc="-1" strike="noStrike">
                <a:solidFill>
                  <a:srgbClr val="000000"/>
                </a:solidFill>
                <a:latin typeface="Arial"/>
                <a:ea typeface="Arial"/>
              </a:rPr>
              <a:t>(vláknina)</a:t>
            </a:r>
            <a:endParaRPr b="0" lang="sk-SK" sz="3000" spc="-1" strike="noStrike">
              <a:latin typeface="Arial"/>
            </a:endParaRPr>
          </a:p>
          <a:p>
            <a:pPr algn="r">
              <a:lnSpc>
                <a:spcPct val="110000"/>
              </a:lnSpc>
              <a:tabLst>
                <a:tab algn="l" pos="0"/>
              </a:tabLst>
            </a:pPr>
            <a:r>
              <a:rPr b="0" lang="sk-SK" sz="3000" spc="-1" strike="noStrike">
                <a:solidFill>
                  <a:srgbClr val="000000"/>
                </a:solidFill>
                <a:latin typeface="Arial"/>
                <a:ea typeface="Arial"/>
              </a:rPr>
              <a:t>50%</a:t>
            </a:r>
            <a:endParaRPr b="0" lang="sk-SK" sz="3000" spc="-1" strike="noStrike">
              <a:latin typeface="Arial"/>
            </a:endParaRPr>
          </a:p>
        </p:txBody>
      </p:sp>
      <p:sp>
        <p:nvSpPr>
          <p:cNvPr id="233" name="Углеводы 25%"/>
          <p:cNvSpPr/>
          <p:nvPr/>
        </p:nvSpPr>
        <p:spPr>
          <a:xfrm>
            <a:off x="11144880" y="5770440"/>
            <a:ext cx="1836720" cy="11462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Sacharidy</a:t>
            </a:r>
            <a:br/>
            <a:r>
              <a:rPr b="0" lang="sk-SK" sz="3000" spc="-1" strike="noStrike">
                <a:solidFill>
                  <a:srgbClr val="000000"/>
                </a:solidFill>
                <a:latin typeface="Arial"/>
                <a:ea typeface="Arial"/>
              </a:rPr>
              <a:t>25%</a:t>
            </a:r>
            <a:endParaRPr b="0" lang="sk-SK" sz="3000" spc="-1" strike="noStrike">
              <a:latin typeface="Arial"/>
            </a:endParaRPr>
          </a:p>
        </p:txBody>
      </p:sp>
      <p:sp>
        <p:nvSpPr>
          <p:cNvPr id="234" name="Белки 25%"/>
          <p:cNvSpPr/>
          <p:nvPr/>
        </p:nvSpPr>
        <p:spPr>
          <a:xfrm>
            <a:off x="10807920" y="11113920"/>
            <a:ext cx="1859760" cy="11462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Bielkoviny</a:t>
            </a:r>
            <a:br/>
            <a:r>
              <a:rPr b="0" lang="sk-SK" sz="3000" spc="-1" strike="noStrike">
                <a:solidFill>
                  <a:srgbClr val="000000"/>
                </a:solidFill>
                <a:latin typeface="Arial"/>
                <a:ea typeface="Arial"/>
              </a:rPr>
              <a:t>25%</a:t>
            </a:r>
            <a:endParaRPr b="0" lang="sk-SK" sz="3000" spc="-1" strike="noStrike">
              <a:latin typeface="Arial"/>
            </a:endParaRPr>
          </a:p>
        </p:txBody>
      </p:sp>
      <p:sp>
        <p:nvSpPr>
          <p:cNvPr id="235" name="Углеводы 70%"/>
          <p:cNvSpPr/>
          <p:nvPr/>
        </p:nvSpPr>
        <p:spPr>
          <a:xfrm>
            <a:off x="13879440" y="11113920"/>
            <a:ext cx="1836720" cy="1146240"/>
          </a:xfrm>
          <a:prstGeom prst="rect">
            <a:avLst/>
          </a:prstGeom>
          <a:noFill/>
          <a:ln w="12600">
            <a:noFill/>
          </a:ln>
        </p:spPr>
        <p:style>
          <a:lnRef idx="0"/>
          <a:fillRef idx="0"/>
          <a:effectRef idx="0"/>
          <a:fontRef idx="minor"/>
        </p:style>
        <p:txBody>
          <a:bodyPr wrap="none" lIns="71280" rIns="71280" tIns="71280" bIns="71280" anchor="ctr">
            <a:spAutoFit/>
          </a:bodyPr>
          <a:p>
            <a:pPr algn="r">
              <a:lnSpc>
                <a:spcPct val="110000"/>
              </a:lnSpc>
              <a:tabLst>
                <a:tab algn="l" pos="0"/>
              </a:tabLst>
            </a:pPr>
            <a:r>
              <a:rPr b="0" lang="sk-SK" sz="3000" spc="-1" strike="noStrike">
                <a:solidFill>
                  <a:srgbClr val="b6475b"/>
                </a:solidFill>
                <a:latin typeface="Arial"/>
                <a:ea typeface="Arial"/>
              </a:rPr>
              <a:t>Sacharidy</a:t>
            </a:r>
            <a:br/>
            <a:r>
              <a:rPr b="0" lang="sk-SK" sz="3000" spc="-1" strike="noStrike">
                <a:solidFill>
                  <a:srgbClr val="000000"/>
                </a:solidFill>
                <a:latin typeface="Arial"/>
                <a:ea typeface="Arial"/>
              </a:rPr>
              <a:t>70%</a:t>
            </a:r>
            <a:endParaRPr b="0" lang="sk-SK" sz="3000" spc="-1" strike="noStrike">
              <a:latin typeface="Arial"/>
            </a:endParaRPr>
          </a:p>
        </p:txBody>
      </p:sp>
      <p:sp>
        <p:nvSpPr>
          <p:cNvPr id="236" name="Белки 15%"/>
          <p:cNvSpPr/>
          <p:nvPr/>
        </p:nvSpPr>
        <p:spPr>
          <a:xfrm>
            <a:off x="21200400" y="5770440"/>
            <a:ext cx="1859760" cy="11462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Bielkoviny</a:t>
            </a:r>
            <a:br/>
            <a:r>
              <a:rPr b="0" lang="sk-SK" sz="3000" spc="-1" strike="noStrike">
                <a:solidFill>
                  <a:srgbClr val="000000"/>
                </a:solidFill>
                <a:latin typeface="Arial"/>
                <a:ea typeface="Arial"/>
              </a:rPr>
              <a:t>15%</a:t>
            </a:r>
            <a:endParaRPr b="0" lang="sk-SK" sz="3000" spc="-1" strike="noStrike">
              <a:latin typeface="Arial"/>
            </a:endParaRPr>
          </a:p>
        </p:txBody>
      </p:sp>
      <p:sp>
        <p:nvSpPr>
          <p:cNvPr id="237" name="Жиры 15%"/>
          <p:cNvSpPr/>
          <p:nvPr/>
        </p:nvSpPr>
        <p:spPr>
          <a:xfrm>
            <a:off x="21652920" y="11113920"/>
            <a:ext cx="954000" cy="11462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Tuky</a:t>
            </a:r>
            <a:br/>
            <a:r>
              <a:rPr b="0" lang="sk-SK" sz="3000" spc="-1" strike="noStrike">
                <a:solidFill>
                  <a:srgbClr val="000000"/>
                </a:solidFill>
                <a:latin typeface="Arial"/>
                <a:ea typeface="Arial"/>
              </a:rPr>
              <a:t>15%</a:t>
            </a:r>
            <a:endParaRPr b="0" lang="sk-SK" sz="3000" spc="-1" strike="noStrike">
              <a:latin typeface="Arial"/>
            </a:endParaRPr>
          </a:p>
        </p:txBody>
      </p:sp>
      <p:sp>
        <p:nvSpPr>
          <p:cNvPr id="238" name="Кружок"/>
          <p:cNvSpPr/>
          <p:nvPr/>
        </p:nvSpPr>
        <p:spPr>
          <a:xfrm>
            <a:off x="5360400" y="5921640"/>
            <a:ext cx="5825520" cy="5825520"/>
          </a:xfrm>
          <a:prstGeom prst="ellipse">
            <a:avLst/>
          </a:prstGeom>
          <a:noFill/>
          <a:ln w="127080">
            <a:solidFill>
              <a:srgbClr val="4a9f96"/>
            </a:solidFill>
            <a:round/>
          </a:ln>
        </p:spPr>
        <p:style>
          <a:lnRef idx="0"/>
          <a:fillRef idx="0"/>
          <a:effectRef idx="0"/>
          <a:fontRef idx="minor"/>
        </p:style>
      </p:sp>
      <p:sp>
        <p:nvSpPr>
          <p:cNvPr id="239" name="Овал"/>
          <p:cNvSpPr/>
          <p:nvPr/>
        </p:nvSpPr>
        <p:spPr>
          <a:xfrm>
            <a:off x="15617160" y="5960880"/>
            <a:ext cx="5906520" cy="5812200"/>
          </a:xfrm>
          <a:prstGeom prst="ellipse">
            <a:avLst/>
          </a:prstGeom>
          <a:noFill/>
          <a:ln w="127080">
            <a:solidFill>
              <a:srgbClr val="b6475b"/>
            </a:solidFill>
            <a:round/>
          </a:ln>
        </p:spPr>
        <p:style>
          <a:lnRef idx="0"/>
          <a:fillRef idx="0"/>
          <a:effectRef idx="0"/>
          <a:fontRef idx="minor"/>
        </p:style>
      </p:sp>
      <p:sp>
        <p:nvSpPr>
          <p:cNvPr id="240" name="Стрелка"/>
          <p:cNvSpPr/>
          <p:nvPr/>
        </p:nvSpPr>
        <p:spPr>
          <a:xfrm rot="8089800">
            <a:off x="10401480" y="638064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1" name="Стрелка"/>
          <p:cNvSpPr/>
          <p:nvPr/>
        </p:nvSpPr>
        <p:spPr>
          <a:xfrm rot="12680400">
            <a:off x="10442880" y="1102068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2" name="Стрелка"/>
          <p:cNvSpPr/>
          <p:nvPr/>
        </p:nvSpPr>
        <p:spPr>
          <a:xfrm rot="18888000">
            <a:off x="15792840" y="1102032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3" name="Стрелка"/>
          <p:cNvSpPr/>
          <p:nvPr/>
        </p:nvSpPr>
        <p:spPr>
          <a:xfrm rot="18888000">
            <a:off x="5435640" y="1102032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4" name="Стрелка"/>
          <p:cNvSpPr/>
          <p:nvPr/>
        </p:nvSpPr>
        <p:spPr>
          <a:xfrm rot="12680400">
            <a:off x="20836080" y="1102068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5" name="Стрелка"/>
          <p:cNvSpPr/>
          <p:nvPr/>
        </p:nvSpPr>
        <p:spPr>
          <a:xfrm rot="8089800">
            <a:off x="20794320" y="638064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6" name="Стрелка"/>
          <p:cNvSpPr/>
          <p:nvPr/>
        </p:nvSpPr>
        <p:spPr>
          <a:xfrm rot="16200000">
            <a:off x="1947960" y="7685640"/>
            <a:ext cx="567360" cy="245880"/>
          </a:xfrm>
          <a:prstGeom prst="rightArrow">
            <a:avLst>
              <a:gd name="adj1" fmla="val 32000"/>
              <a:gd name="adj2" fmla="val 124071"/>
            </a:avLst>
          </a:prstGeom>
          <a:solidFill>
            <a:srgbClr val="b6475b"/>
          </a:solidFill>
          <a:ln w="12600">
            <a:noFill/>
          </a:ln>
        </p:spPr>
        <p:style>
          <a:lnRef idx="0"/>
          <a:fillRef idx="0"/>
          <a:effectRef idx="0"/>
          <a:fontRef idx="minor"/>
        </p:style>
      </p:sp>
      <p:sp>
        <p:nvSpPr>
          <p:cNvPr id="247" name="Сбалансированный рацион"/>
          <p:cNvSpPr/>
          <p:nvPr/>
        </p:nvSpPr>
        <p:spPr>
          <a:xfrm>
            <a:off x="6801840" y="4736880"/>
            <a:ext cx="2943000" cy="6440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4a9f96"/>
                </a:solidFill>
                <a:latin typeface="Arial"/>
                <a:ea typeface="Arial"/>
              </a:rPr>
              <a:t>Vyvážená strava</a:t>
            </a:r>
            <a:endParaRPr b="0" lang="sk-SK" sz="3000" spc="-1" strike="noStrike">
              <a:latin typeface="Arial"/>
            </a:endParaRPr>
          </a:p>
        </p:txBody>
      </p:sp>
      <p:sp>
        <p:nvSpPr>
          <p:cNvPr id="248" name="Несбалансированный рацион"/>
          <p:cNvSpPr/>
          <p:nvPr/>
        </p:nvSpPr>
        <p:spPr>
          <a:xfrm>
            <a:off x="17084160" y="4736880"/>
            <a:ext cx="3381840" cy="644040"/>
          </a:xfrm>
          <a:prstGeom prst="rect">
            <a:avLst/>
          </a:prstGeom>
          <a:noFill/>
          <a:ln w="12600">
            <a:noFill/>
          </a:ln>
        </p:spPr>
        <p:style>
          <a:lnRef idx="0"/>
          <a:fillRef idx="0"/>
          <a:effectRef idx="0"/>
          <a:fontRef idx="minor"/>
        </p:style>
        <p:txBody>
          <a:bodyPr wrap="none" lIns="71280" rIns="71280" tIns="71280" bIns="71280" anchor="ctr">
            <a:spAutoFit/>
          </a:bodyPr>
          <a:p>
            <a:pPr>
              <a:lnSpc>
                <a:spcPct val="110000"/>
              </a:lnSpc>
              <a:tabLst>
                <a:tab algn="l" pos="0"/>
              </a:tabLst>
            </a:pPr>
            <a:r>
              <a:rPr b="0" lang="sk-SK" sz="3000" spc="-1" strike="noStrike">
                <a:solidFill>
                  <a:srgbClr val="b6475b"/>
                </a:solidFill>
                <a:latin typeface="Arial"/>
                <a:ea typeface="Arial"/>
              </a:rPr>
              <a:t>Nevyvážená strava</a:t>
            </a:r>
            <a:endParaRPr b="0" lang="sk-SK"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Shape 136_0"/>
          <p:cNvSpPr/>
          <p:nvPr/>
        </p:nvSpPr>
        <p:spPr>
          <a:xfrm>
            <a:off x="1417320" y="891000"/>
            <a:ext cx="15125040" cy="22759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Bielkoviny sú nevyhnutné</a:t>
            </a:r>
            <a:br/>
            <a:r>
              <a:rPr b="1" lang="sk-SK" sz="7000" spc="-1" strike="noStrike">
                <a:solidFill>
                  <a:srgbClr val="c14a5f"/>
                </a:solidFill>
                <a:latin typeface="Arial"/>
                <a:ea typeface="Arial"/>
              </a:rPr>
              <a:t>pre organizmus</a:t>
            </a:r>
            <a:endParaRPr b="0" lang="sk-SK" sz="7000" spc="-1" strike="noStrike">
              <a:latin typeface="Arial"/>
            </a:endParaRPr>
          </a:p>
        </p:txBody>
      </p:sp>
      <p:pic>
        <p:nvPicPr>
          <p:cNvPr id="250" name="pasted-image.pdf_3" descr="pasted-image.pdf"/>
          <p:cNvPicPr/>
          <p:nvPr/>
        </p:nvPicPr>
        <p:blipFill>
          <a:blip r:embed="rId1"/>
          <a:stretch/>
        </p:blipFill>
        <p:spPr>
          <a:xfrm>
            <a:off x="1537560" y="12793680"/>
            <a:ext cx="1774440" cy="311760"/>
          </a:xfrm>
          <a:prstGeom prst="rect">
            <a:avLst/>
          </a:prstGeom>
          <a:ln w="12700">
            <a:noFill/>
          </a:ln>
        </p:spPr>
      </p:pic>
      <p:sp>
        <p:nvSpPr>
          <p:cNvPr id="251" name="Shape 137_4"/>
          <p:cNvSpPr/>
          <p:nvPr/>
        </p:nvSpPr>
        <p:spPr>
          <a:xfrm>
            <a:off x="6829920" y="5722920"/>
            <a:ext cx="7047360" cy="234144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je stavebným materiálom </a:t>
            </a:r>
            <a:endParaRPr b="0" lang="sk-SK" sz="3200" spc="-1" strike="noStrike">
              <a:latin typeface="Arial"/>
            </a:endParaRPr>
          </a:p>
          <a:p>
            <a:pPr algn="ctr">
              <a:lnSpc>
                <a:spcPct val="120000"/>
              </a:lnSpc>
              <a:tabLst>
                <a:tab algn="l" pos="0"/>
              </a:tabLst>
            </a:pPr>
            <a:r>
              <a:rPr b="0" lang="sk-SK" sz="3200" spc="-100" strike="noStrike">
                <a:solidFill>
                  <a:srgbClr val="535353"/>
                </a:solidFill>
                <a:latin typeface="Arial"/>
                <a:ea typeface="Arial"/>
              </a:rPr>
              <a:t>pre bunky tela</a:t>
            </a:r>
            <a:endParaRPr b="0" lang="sk-SK" sz="3200" spc="-1" strike="noStrike">
              <a:latin typeface="Arial"/>
            </a:endParaRPr>
          </a:p>
        </p:txBody>
      </p:sp>
      <p:sp>
        <p:nvSpPr>
          <p:cNvPr id="252" name="Shape 137_10"/>
          <p:cNvSpPr/>
          <p:nvPr/>
        </p:nvSpPr>
        <p:spPr>
          <a:xfrm>
            <a:off x="993600" y="5710320"/>
            <a:ext cx="5190840" cy="201240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 strike="noStrike">
                <a:solidFill>
                  <a:srgbClr val="2d2d2e"/>
                </a:solidFill>
                <a:latin typeface="Helvetica Neue"/>
                <a:ea typeface="Helvetica Neue"/>
              </a:rPr>
              <a:t>reguluje</a:t>
            </a:r>
            <a:endParaRPr b="0" lang="sk-SK" sz="3200" spc="-1" strike="noStrike">
              <a:latin typeface="Arial"/>
            </a:endParaRPr>
          </a:p>
          <a:p>
            <a:pPr algn="ctr">
              <a:lnSpc>
                <a:spcPct val="120000"/>
              </a:lnSpc>
              <a:tabLst>
                <a:tab algn="l" pos="0"/>
              </a:tabLst>
            </a:pPr>
            <a:r>
              <a:rPr b="0" lang="sk-SK" sz="3200" spc="-1" strike="noStrike">
                <a:solidFill>
                  <a:srgbClr val="2d2d2e"/>
                </a:solidFill>
                <a:latin typeface="Helvetica Neue"/>
                <a:ea typeface="Helvetica Neue"/>
              </a:rPr>
              <a:t>metabolické procesy</a:t>
            </a:r>
            <a:endParaRPr b="0" lang="sk-SK" sz="3200" spc="-1" strike="noStrike">
              <a:latin typeface="Arial"/>
            </a:endParaRPr>
          </a:p>
        </p:txBody>
      </p:sp>
      <p:pic>
        <p:nvPicPr>
          <p:cNvPr id="253" name="Group 806.png_1" descr="Group 806.png"/>
          <p:cNvPicPr/>
          <p:nvPr/>
        </p:nvPicPr>
        <p:blipFill>
          <a:blip r:embed="rId2"/>
          <a:stretch/>
        </p:blipFill>
        <p:spPr>
          <a:xfrm>
            <a:off x="2910600" y="4125600"/>
            <a:ext cx="1357200" cy="1361880"/>
          </a:xfrm>
          <a:prstGeom prst="rect">
            <a:avLst/>
          </a:prstGeom>
          <a:ln w="12700">
            <a:noFill/>
          </a:ln>
        </p:spPr>
      </p:pic>
      <p:sp>
        <p:nvSpPr>
          <p:cNvPr id="254" name="Shape 137_11"/>
          <p:cNvSpPr/>
          <p:nvPr/>
        </p:nvSpPr>
        <p:spPr>
          <a:xfrm>
            <a:off x="6982560" y="9474480"/>
            <a:ext cx="6742440" cy="234144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podieľa sa na tvorbe krviniek, imunitného systému</a:t>
            </a:r>
            <a:endParaRPr b="0" lang="sk-SK" sz="3200" spc="-1" strike="noStrike">
              <a:latin typeface="Arial"/>
            </a:endParaRPr>
          </a:p>
        </p:txBody>
      </p:sp>
      <p:sp>
        <p:nvSpPr>
          <p:cNvPr id="255" name="Shape 137_12"/>
          <p:cNvSpPr/>
          <p:nvPr/>
        </p:nvSpPr>
        <p:spPr>
          <a:xfrm>
            <a:off x="993600" y="9474480"/>
            <a:ext cx="5190840" cy="201240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zabezpečuje obnovu tkanív</a:t>
            </a:r>
            <a:endParaRPr b="0" lang="sk-SK" sz="3200" spc="-1" strike="noStrike">
              <a:latin typeface="Arial"/>
            </a:endParaRPr>
          </a:p>
        </p:txBody>
      </p:sp>
      <p:pic>
        <p:nvPicPr>
          <p:cNvPr id="256" name="shutterstock_1" descr="shutterstock_1576790272.jpg"/>
          <p:cNvPicPr/>
          <p:nvPr/>
        </p:nvPicPr>
        <p:blipFill>
          <a:blip r:embed="rId3"/>
          <a:srcRect l="4631" t="0" r="45736" b="0"/>
          <a:stretch/>
        </p:blipFill>
        <p:spPr>
          <a:xfrm>
            <a:off x="14813640" y="-127080"/>
            <a:ext cx="11585520" cy="13997160"/>
          </a:xfrm>
          <a:prstGeom prst="rect">
            <a:avLst/>
          </a:prstGeom>
          <a:ln w="12700">
            <a:noFill/>
          </a:ln>
        </p:spPr>
      </p:pic>
      <p:pic>
        <p:nvPicPr>
          <p:cNvPr id="257" name="Изображение_3" descr="Изображение"/>
          <p:cNvPicPr/>
          <p:nvPr/>
        </p:nvPicPr>
        <p:blipFill>
          <a:blip r:embed="rId4"/>
          <a:stretch/>
        </p:blipFill>
        <p:spPr>
          <a:xfrm>
            <a:off x="2880360" y="7747920"/>
            <a:ext cx="1416960" cy="1417320"/>
          </a:xfrm>
          <a:prstGeom prst="rect">
            <a:avLst/>
          </a:prstGeom>
          <a:ln w="12700">
            <a:noFill/>
          </a:ln>
        </p:spPr>
      </p:pic>
      <p:pic>
        <p:nvPicPr>
          <p:cNvPr id="258" name="Изображение_4" descr="Изображение"/>
          <p:cNvPicPr/>
          <p:nvPr/>
        </p:nvPicPr>
        <p:blipFill>
          <a:blip r:embed="rId5"/>
          <a:stretch/>
        </p:blipFill>
        <p:spPr>
          <a:xfrm>
            <a:off x="9645120" y="4097880"/>
            <a:ext cx="1417320" cy="1417320"/>
          </a:xfrm>
          <a:prstGeom prst="rect">
            <a:avLst/>
          </a:prstGeom>
          <a:ln w="12700">
            <a:noFill/>
          </a:ln>
        </p:spPr>
      </p:pic>
      <p:pic>
        <p:nvPicPr>
          <p:cNvPr id="259" name="Изображение_5" descr="Изображение"/>
          <p:cNvPicPr/>
          <p:nvPr/>
        </p:nvPicPr>
        <p:blipFill>
          <a:blip r:embed="rId6"/>
          <a:stretch/>
        </p:blipFill>
        <p:spPr>
          <a:xfrm>
            <a:off x="9645120" y="7747920"/>
            <a:ext cx="1417320" cy="1417320"/>
          </a:xfrm>
          <a:prstGeom prst="rect">
            <a:avLst/>
          </a:prstGeom>
          <a:ln w="1270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Линия"/>
          <p:cNvSpPr/>
          <p:nvPr/>
        </p:nvSpPr>
        <p:spPr>
          <a:xfrm>
            <a:off x="3906000" y="8790120"/>
            <a:ext cx="16587000" cy="360"/>
          </a:xfrm>
          <a:prstGeom prst="line">
            <a:avLst/>
          </a:prstGeom>
          <a:ln cap="rnd" w="76200">
            <a:solidFill>
              <a:srgbClr val="a84e5d"/>
            </a:solidFill>
            <a:custDash>
              <a:ds d="100000" sp="200000"/>
            </a:custDash>
            <a:round/>
          </a:ln>
        </p:spPr>
        <p:style>
          <a:lnRef idx="0"/>
          <a:fillRef idx="0"/>
          <a:effectRef idx="0"/>
          <a:fontRef idx="minor"/>
        </p:style>
      </p:sp>
      <p:sp>
        <p:nvSpPr>
          <p:cNvPr id="261" name="Shape 149_1"/>
          <p:cNvSpPr/>
          <p:nvPr/>
        </p:nvSpPr>
        <p:spPr>
          <a:xfrm>
            <a:off x="1456200" y="6528600"/>
            <a:ext cx="8192160" cy="843120"/>
          </a:xfrm>
          <a:prstGeom prst="rect">
            <a:avLst/>
          </a:prstGeom>
          <a:noFill/>
          <a:ln w="12700">
            <a:noFill/>
          </a:ln>
        </p:spPr>
        <p:style>
          <a:lnRef idx="0"/>
          <a:fillRef idx="0"/>
          <a:effectRef idx="0"/>
          <a:fontRef idx="minor"/>
        </p:style>
        <p:txBody>
          <a:bodyPr lIns="71280" rIns="71280" tIns="71280" bIns="71280">
            <a:normAutofit fontScale="97000"/>
          </a:bodyPr>
          <a:p>
            <a:pPr>
              <a:lnSpc>
                <a:spcPct val="100000"/>
              </a:lnSpc>
              <a:tabLst>
                <a:tab algn="l" pos="0"/>
              </a:tabLst>
            </a:pPr>
            <a:r>
              <a:rPr b="1" lang="sk-SK" sz="4000" spc="-1" strike="noStrike">
                <a:solidFill>
                  <a:srgbClr val="b6475b"/>
                </a:solidFill>
                <a:latin typeface="Helvetica Neue"/>
                <a:ea typeface="Helvetica Neue"/>
              </a:rPr>
              <a:t>Trávenie bielkovín</a:t>
            </a:r>
            <a:endParaRPr b="0" lang="sk-SK" sz="4000" spc="-1" strike="noStrike">
              <a:latin typeface="Arial"/>
            </a:endParaRPr>
          </a:p>
        </p:txBody>
      </p:sp>
      <p:sp>
        <p:nvSpPr>
          <p:cNvPr id="262" name="Shape 151_1"/>
          <p:cNvSpPr/>
          <p:nvPr/>
        </p:nvSpPr>
        <p:spPr>
          <a:xfrm>
            <a:off x="2700000" y="10105920"/>
            <a:ext cx="2880000" cy="1855440"/>
          </a:xfrm>
          <a:prstGeom prst="rect">
            <a:avLst/>
          </a:prstGeom>
          <a:noFill/>
          <a:ln w="12700">
            <a:noFill/>
          </a:ln>
        </p:spPr>
        <p:style>
          <a:lnRef idx="0"/>
          <a:fillRef idx="0"/>
          <a:effectRef idx="0"/>
          <a:fontRef idx="minor"/>
        </p:style>
        <p:txBody>
          <a:bodyPr lIns="71280" rIns="71280" tIns="71280" bIns="71280">
            <a:normAutofit/>
          </a:bodyPr>
          <a:p>
            <a:pPr>
              <a:lnSpc>
                <a:spcPct val="100000"/>
              </a:lnSpc>
              <a:tabLst>
                <a:tab algn="l" pos="0"/>
              </a:tabLst>
            </a:pPr>
            <a:r>
              <a:rPr b="0" lang="sk-SK" sz="3200" spc="-1" strike="noStrike">
                <a:solidFill>
                  <a:srgbClr val="333f48"/>
                </a:solidFill>
                <a:latin typeface="Arial"/>
                <a:ea typeface="Arial"/>
              </a:rPr>
              <a:t> </a:t>
            </a:r>
            <a:r>
              <a:rPr b="0" lang="sk-SK" sz="3200" spc="-1" strike="noStrike">
                <a:solidFill>
                  <a:srgbClr val="333f48"/>
                </a:solidFill>
                <a:latin typeface="Arial"/>
                <a:ea typeface="Arial"/>
              </a:rPr>
              <a:t>bielkoviny v     potravinách</a:t>
            </a:r>
            <a:endParaRPr b="0" lang="sk-SK" sz="3200" spc="-1" strike="noStrike">
              <a:latin typeface="Arial"/>
            </a:endParaRPr>
          </a:p>
        </p:txBody>
      </p:sp>
      <p:sp>
        <p:nvSpPr>
          <p:cNvPr id="263" name="Shape 153_3"/>
          <p:cNvSpPr/>
          <p:nvPr/>
        </p:nvSpPr>
        <p:spPr>
          <a:xfrm>
            <a:off x="5409360" y="10116720"/>
            <a:ext cx="6470640" cy="1494360"/>
          </a:xfrm>
          <a:prstGeom prst="rect">
            <a:avLst/>
          </a:prstGeom>
          <a:noFill/>
          <a:ln w="12700">
            <a:noFill/>
          </a:ln>
        </p:spPr>
        <p:style>
          <a:lnRef idx="0"/>
          <a:fillRef idx="0"/>
          <a:effectRef idx="0"/>
          <a:fontRef idx="minor"/>
        </p:style>
        <p:txBody>
          <a:bodyPr lIns="71280" rIns="71280" tIns="71280" bIns="71280">
            <a:normAutofit/>
          </a:bodyPr>
          <a:p>
            <a:pPr>
              <a:lnSpc>
                <a:spcPct val="100000"/>
              </a:lnSpc>
              <a:tabLst>
                <a:tab algn="l" pos="0"/>
              </a:tabLst>
            </a:pPr>
            <a:r>
              <a:rPr b="0" lang="sk-SK" sz="3200" spc="-1" strike="noStrike">
                <a:solidFill>
                  <a:srgbClr val="333f48"/>
                </a:solidFill>
                <a:latin typeface="Arial"/>
                <a:ea typeface="Arial"/>
              </a:rPr>
              <a:t>             </a:t>
            </a:r>
            <a:r>
              <a:rPr b="0" lang="sk-SK" sz="3200" spc="-1" strike="noStrike">
                <a:solidFill>
                  <a:srgbClr val="333f48"/>
                </a:solidFill>
                <a:latin typeface="Arial"/>
                <a:ea typeface="Arial"/>
              </a:rPr>
              <a:t>proces odbúravania</a:t>
            </a:r>
            <a:endParaRPr b="0" lang="sk-SK" sz="3200" spc="-1" strike="noStrike">
              <a:latin typeface="Arial"/>
            </a:endParaRPr>
          </a:p>
          <a:p>
            <a:pPr>
              <a:lnSpc>
                <a:spcPct val="100000"/>
              </a:lnSpc>
              <a:tabLst>
                <a:tab algn="l" pos="0"/>
              </a:tabLst>
            </a:pPr>
            <a:r>
              <a:rPr b="0" lang="sk-SK" sz="3200" spc="-1" strike="noStrike">
                <a:solidFill>
                  <a:srgbClr val="333f48"/>
                </a:solidFill>
                <a:latin typeface="Arial"/>
                <a:ea typeface="Arial"/>
              </a:rPr>
              <a:t>                      </a:t>
            </a:r>
            <a:r>
              <a:rPr b="0" lang="sk-SK" sz="3200" spc="-1" strike="noStrike">
                <a:solidFill>
                  <a:srgbClr val="333f48"/>
                </a:solidFill>
                <a:latin typeface="Arial"/>
                <a:ea typeface="Arial"/>
              </a:rPr>
              <a:t>bielkovín</a:t>
            </a:r>
            <a:endParaRPr b="0" lang="sk-SK" sz="3200" spc="-1" strike="noStrike">
              <a:latin typeface="Arial"/>
            </a:endParaRPr>
          </a:p>
        </p:txBody>
      </p:sp>
      <p:sp>
        <p:nvSpPr>
          <p:cNvPr id="264" name="Shape 136_3"/>
          <p:cNvSpPr/>
          <p:nvPr/>
        </p:nvSpPr>
        <p:spPr>
          <a:xfrm>
            <a:off x="1538280" y="900000"/>
            <a:ext cx="12681720" cy="2275920"/>
          </a:xfrm>
          <a:prstGeom prst="rect">
            <a:avLst/>
          </a:prstGeom>
          <a:noFill/>
          <a:ln w="12700">
            <a:noFill/>
          </a:ln>
        </p:spPr>
        <p:style>
          <a:lnRef idx="0"/>
          <a:fillRef idx="0"/>
          <a:effectRef idx="0"/>
          <a:fontRef idx="minor"/>
        </p:style>
        <p:txBody>
          <a:bodyPr wrap="none"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Najcennejšie v bielkovinách –</a:t>
            </a:r>
            <a:br/>
            <a:r>
              <a:rPr b="1" lang="sk-SK" sz="7000" spc="-1" strike="noStrike">
                <a:solidFill>
                  <a:srgbClr val="fd9c50"/>
                </a:solidFill>
                <a:latin typeface="Arial"/>
                <a:ea typeface="Arial"/>
              </a:rPr>
              <a:t>aminokyseliny</a:t>
            </a:r>
            <a:endParaRPr b="0" lang="sk-SK" sz="7000" spc="-1" strike="noStrike">
              <a:latin typeface="Arial"/>
            </a:endParaRPr>
          </a:p>
        </p:txBody>
      </p:sp>
      <p:sp>
        <p:nvSpPr>
          <p:cNvPr id="265" name="Shape 137_2"/>
          <p:cNvSpPr/>
          <p:nvPr/>
        </p:nvSpPr>
        <p:spPr>
          <a:xfrm>
            <a:off x="1440720" y="3732840"/>
            <a:ext cx="14967360" cy="1972440"/>
          </a:xfrm>
          <a:prstGeom prst="rect">
            <a:avLst/>
          </a:prstGeom>
          <a:noFill/>
          <a:ln w="12700">
            <a:noFill/>
          </a:ln>
        </p:spPr>
        <p:style>
          <a:lnRef idx="0"/>
          <a:fillRef idx="0"/>
          <a:effectRef idx="0"/>
          <a:fontRef idx="minor"/>
        </p:style>
        <p:txBody>
          <a:bodyPr lIns="71280" rIns="71280" tIns="71280" bIns="71280">
            <a:normAutofit/>
          </a:bodyPr>
          <a:p>
            <a:pPr>
              <a:lnSpc>
                <a:spcPct val="110000"/>
              </a:lnSpc>
              <a:tabLst>
                <a:tab algn="l" pos="0"/>
              </a:tabLst>
            </a:pPr>
            <a:r>
              <a:rPr b="0" lang="sk-SK" sz="3800" spc="-100" strike="noStrike">
                <a:solidFill>
                  <a:srgbClr val="2d2d2e"/>
                </a:solidFill>
                <a:latin typeface="Arial"/>
                <a:ea typeface="Arial"/>
              </a:rPr>
              <a:t>Aminokyseliny sa produkujú v tele v dôsledku odbúravania bielkovín. Toto je zložitý proces náročný na zdroje.</a:t>
            </a:r>
            <a:r>
              <a:rPr b="0" lang="sk-SK" sz="3600" spc="-100" strike="noStrike">
                <a:solidFill>
                  <a:srgbClr val="2d2d2e"/>
                </a:solidFill>
                <a:latin typeface="Arial"/>
                <a:ea typeface="Arial"/>
              </a:rPr>
              <a:t> </a:t>
            </a:r>
            <a:endParaRPr b="0" lang="sk-SK" sz="3600" spc="-1" strike="noStrike">
              <a:latin typeface="Arial"/>
            </a:endParaRPr>
          </a:p>
        </p:txBody>
      </p:sp>
      <p:sp>
        <p:nvSpPr>
          <p:cNvPr id="266" name="Shape 153_4"/>
          <p:cNvSpPr/>
          <p:nvPr/>
        </p:nvSpPr>
        <p:spPr>
          <a:xfrm>
            <a:off x="11395080" y="10116720"/>
            <a:ext cx="6649200" cy="1117440"/>
          </a:xfrm>
          <a:prstGeom prst="rect">
            <a:avLst/>
          </a:prstGeom>
          <a:noFill/>
          <a:ln w="12700">
            <a:noFill/>
          </a:ln>
        </p:spPr>
        <p:style>
          <a:lnRef idx="0"/>
          <a:fillRef idx="0"/>
          <a:effectRef idx="0"/>
          <a:fontRef idx="minor"/>
        </p:style>
        <p:txBody>
          <a:bodyPr lIns="71280" rIns="71280" tIns="71280" bIns="71280">
            <a:normAutofit/>
          </a:bodyPr>
          <a:p>
            <a:pPr algn="ctr">
              <a:lnSpc>
                <a:spcPct val="100000"/>
              </a:lnSpc>
              <a:tabLst>
                <a:tab algn="l" pos="0"/>
              </a:tabLst>
            </a:pPr>
            <a:r>
              <a:rPr b="0" lang="sk-SK" sz="3200" spc="-100" strike="noStrike">
                <a:solidFill>
                  <a:srgbClr val="333f48"/>
                </a:solidFill>
                <a:latin typeface="Arial"/>
                <a:ea typeface="Arial"/>
              </a:rPr>
              <a:t>vznikajúce aminokyseliny</a:t>
            </a:r>
            <a:endParaRPr b="0" lang="sk-SK" sz="3200" spc="-1" strike="noStrike">
              <a:latin typeface="Arial"/>
            </a:endParaRPr>
          </a:p>
          <a:p>
            <a:pPr algn="ctr">
              <a:lnSpc>
                <a:spcPct val="100000"/>
              </a:lnSpc>
              <a:tabLst>
                <a:tab algn="l" pos="0"/>
              </a:tabLst>
            </a:pPr>
            <a:r>
              <a:rPr b="0" lang="sk-SK" sz="3200" spc="-100" strike="noStrike">
                <a:solidFill>
                  <a:srgbClr val="333f48"/>
                </a:solidFill>
                <a:latin typeface="Arial"/>
                <a:ea typeface="Arial"/>
              </a:rPr>
              <a:t>v dôsledku rozpadu bielkovín</a:t>
            </a:r>
            <a:endParaRPr b="0" lang="sk-SK" sz="3200" spc="-1" strike="noStrike">
              <a:latin typeface="Arial"/>
            </a:endParaRPr>
          </a:p>
        </p:txBody>
      </p:sp>
      <p:sp>
        <p:nvSpPr>
          <p:cNvPr id="267" name="Shape 153_5"/>
          <p:cNvSpPr/>
          <p:nvPr/>
        </p:nvSpPr>
        <p:spPr>
          <a:xfrm>
            <a:off x="18246240" y="10119240"/>
            <a:ext cx="5566320" cy="1780560"/>
          </a:xfrm>
          <a:prstGeom prst="rect">
            <a:avLst/>
          </a:prstGeom>
          <a:noFill/>
          <a:ln w="12700">
            <a:noFill/>
          </a:ln>
        </p:spPr>
        <p:style>
          <a:lnRef idx="0"/>
          <a:fillRef idx="0"/>
          <a:effectRef idx="0"/>
          <a:fontRef idx="minor"/>
        </p:style>
        <p:txBody>
          <a:bodyPr lIns="71280" rIns="71280" tIns="71280" bIns="71280">
            <a:normAutofit/>
          </a:bodyPr>
          <a:p>
            <a:pPr algn="ctr">
              <a:lnSpc>
                <a:spcPct val="100000"/>
              </a:lnSpc>
              <a:tabLst>
                <a:tab algn="l" pos="0"/>
              </a:tabLst>
            </a:pPr>
            <a:r>
              <a:rPr b="0" lang="sk-SK" sz="3200" spc="-100" strike="noStrike">
                <a:solidFill>
                  <a:srgbClr val="333f48"/>
                </a:solidFill>
                <a:latin typeface="Arial"/>
                <a:ea typeface="Arial"/>
              </a:rPr>
              <a:t>kompletácia bielkovín</a:t>
            </a:r>
            <a:endParaRPr b="0" lang="sk-SK" sz="3200" spc="-1" strike="noStrike">
              <a:latin typeface="Arial"/>
            </a:endParaRPr>
          </a:p>
          <a:p>
            <a:pPr algn="ctr">
              <a:lnSpc>
                <a:spcPct val="100000"/>
              </a:lnSpc>
              <a:tabLst>
                <a:tab algn="l" pos="0"/>
              </a:tabLst>
            </a:pPr>
            <a:r>
              <a:rPr b="0" lang="sk-SK" sz="3200" spc="-100" strike="noStrike">
                <a:solidFill>
                  <a:srgbClr val="333f48"/>
                </a:solidFill>
                <a:latin typeface="Arial"/>
                <a:ea typeface="Arial"/>
              </a:rPr>
              <a:t>v organizme</a:t>
            </a:r>
            <a:endParaRPr b="0" lang="sk-SK" sz="3200" spc="-1" strike="noStrike">
              <a:latin typeface="Arial"/>
            </a:endParaRPr>
          </a:p>
        </p:txBody>
      </p:sp>
      <p:grpSp>
        <p:nvGrpSpPr>
          <p:cNvPr id="268" name="Группа_4"/>
          <p:cNvGrpSpPr/>
          <p:nvPr/>
        </p:nvGrpSpPr>
        <p:grpSpPr>
          <a:xfrm>
            <a:off x="2978280" y="7840080"/>
            <a:ext cx="1855440" cy="1855440"/>
            <a:chOff x="2978280" y="7840080"/>
            <a:chExt cx="1855440" cy="1855440"/>
          </a:xfrm>
        </p:grpSpPr>
        <p:sp>
          <p:nvSpPr>
            <p:cNvPr id="269" name="Кружок_4"/>
            <p:cNvSpPr/>
            <p:nvPr/>
          </p:nvSpPr>
          <p:spPr>
            <a:xfrm>
              <a:off x="2978280" y="7840080"/>
              <a:ext cx="1855440" cy="1855440"/>
            </a:xfrm>
            <a:prstGeom prst="ellipse">
              <a:avLst/>
            </a:prstGeom>
            <a:solidFill>
              <a:srgbClr val="f6f3f3"/>
            </a:solidFill>
            <a:ln w="50800">
              <a:solidFill>
                <a:srgbClr val="c04a5f"/>
              </a:solidFill>
              <a:miter/>
            </a:ln>
          </p:spPr>
          <p:style>
            <a:lnRef idx="0"/>
            <a:fillRef idx="0"/>
            <a:effectRef idx="0"/>
            <a:fontRef idx="minor"/>
          </p:style>
        </p:sp>
        <p:pic>
          <p:nvPicPr>
            <p:cNvPr id="270" name="Group 805.png_1" descr="Group 805.png"/>
            <p:cNvPicPr/>
            <p:nvPr/>
          </p:nvPicPr>
          <p:blipFill>
            <a:blip r:embed="rId1"/>
            <a:stretch/>
          </p:blipFill>
          <p:spPr>
            <a:xfrm>
              <a:off x="3277440" y="8218440"/>
              <a:ext cx="1332720" cy="1200240"/>
            </a:xfrm>
            <a:prstGeom prst="rect">
              <a:avLst/>
            </a:prstGeom>
            <a:ln w="12700">
              <a:noFill/>
            </a:ln>
          </p:spPr>
        </p:pic>
      </p:grpSp>
      <p:grpSp>
        <p:nvGrpSpPr>
          <p:cNvPr id="271" name="Группа_5"/>
          <p:cNvGrpSpPr/>
          <p:nvPr/>
        </p:nvGrpSpPr>
        <p:grpSpPr>
          <a:xfrm>
            <a:off x="13791960" y="7840080"/>
            <a:ext cx="1855440" cy="1855440"/>
            <a:chOff x="13791960" y="7840080"/>
            <a:chExt cx="1855440" cy="1855440"/>
          </a:xfrm>
        </p:grpSpPr>
        <p:sp>
          <p:nvSpPr>
            <p:cNvPr id="272" name="Кружок_5"/>
            <p:cNvSpPr/>
            <p:nvPr/>
          </p:nvSpPr>
          <p:spPr>
            <a:xfrm>
              <a:off x="13791960" y="7840080"/>
              <a:ext cx="1855440" cy="1855440"/>
            </a:xfrm>
            <a:prstGeom prst="ellipse">
              <a:avLst/>
            </a:prstGeom>
            <a:solidFill>
              <a:srgbClr val="f6f3f3"/>
            </a:solidFill>
            <a:ln w="50800">
              <a:solidFill>
                <a:srgbClr val="c04a5f"/>
              </a:solidFill>
              <a:miter/>
            </a:ln>
          </p:spPr>
          <p:style>
            <a:lnRef idx="0"/>
            <a:fillRef idx="0"/>
            <a:effectRef idx="0"/>
            <a:fontRef idx="minor"/>
          </p:style>
        </p:sp>
        <p:pic>
          <p:nvPicPr>
            <p:cNvPr id="273" name="Group-1.png_1" descr="Group-1.png"/>
            <p:cNvPicPr/>
            <p:nvPr/>
          </p:nvPicPr>
          <p:blipFill>
            <a:blip r:embed="rId2"/>
            <a:stretch/>
          </p:blipFill>
          <p:spPr>
            <a:xfrm>
              <a:off x="14192640" y="8202960"/>
              <a:ext cx="1129320" cy="1117440"/>
            </a:xfrm>
            <a:prstGeom prst="rect">
              <a:avLst/>
            </a:prstGeom>
            <a:ln w="12700">
              <a:noFill/>
            </a:ln>
          </p:spPr>
        </p:pic>
      </p:grpSp>
      <p:grpSp>
        <p:nvGrpSpPr>
          <p:cNvPr id="274" name="Группа_6"/>
          <p:cNvGrpSpPr/>
          <p:nvPr/>
        </p:nvGrpSpPr>
        <p:grpSpPr>
          <a:xfrm>
            <a:off x="7814520" y="7840080"/>
            <a:ext cx="1855440" cy="1855440"/>
            <a:chOff x="7814520" y="7840080"/>
            <a:chExt cx="1855440" cy="1855440"/>
          </a:xfrm>
        </p:grpSpPr>
        <p:sp>
          <p:nvSpPr>
            <p:cNvPr id="275" name="Кружок_6"/>
            <p:cNvSpPr/>
            <p:nvPr/>
          </p:nvSpPr>
          <p:spPr>
            <a:xfrm>
              <a:off x="7814520" y="7840080"/>
              <a:ext cx="1855440" cy="1855440"/>
            </a:xfrm>
            <a:prstGeom prst="ellipse">
              <a:avLst/>
            </a:prstGeom>
            <a:solidFill>
              <a:srgbClr val="f6f3f3"/>
            </a:solidFill>
            <a:ln w="50800">
              <a:solidFill>
                <a:srgbClr val="c04a5f"/>
              </a:solidFill>
              <a:miter/>
            </a:ln>
          </p:spPr>
          <p:style>
            <a:lnRef idx="0"/>
            <a:fillRef idx="0"/>
            <a:effectRef idx="0"/>
            <a:fontRef idx="minor"/>
          </p:style>
        </p:sp>
        <p:pic>
          <p:nvPicPr>
            <p:cNvPr id="276" name="Group.png_1" descr="Group.png"/>
            <p:cNvPicPr/>
            <p:nvPr/>
          </p:nvPicPr>
          <p:blipFill>
            <a:blip r:embed="rId3"/>
            <a:stretch/>
          </p:blipFill>
          <p:spPr>
            <a:xfrm>
              <a:off x="8268480" y="8088840"/>
              <a:ext cx="1023840" cy="1317240"/>
            </a:xfrm>
            <a:prstGeom prst="rect">
              <a:avLst/>
            </a:prstGeom>
            <a:ln w="12700">
              <a:noFill/>
            </a:ln>
          </p:spPr>
        </p:pic>
      </p:grpSp>
      <p:grpSp>
        <p:nvGrpSpPr>
          <p:cNvPr id="277" name="Группа_7"/>
          <p:cNvGrpSpPr/>
          <p:nvPr/>
        </p:nvGrpSpPr>
        <p:grpSpPr>
          <a:xfrm>
            <a:off x="20101680" y="7840080"/>
            <a:ext cx="1855440" cy="1855440"/>
            <a:chOff x="20101680" y="7840080"/>
            <a:chExt cx="1855440" cy="1855440"/>
          </a:xfrm>
        </p:grpSpPr>
        <p:sp>
          <p:nvSpPr>
            <p:cNvPr id="278" name="Кружок_7"/>
            <p:cNvSpPr/>
            <p:nvPr/>
          </p:nvSpPr>
          <p:spPr>
            <a:xfrm>
              <a:off x="20101680" y="7840080"/>
              <a:ext cx="1855440" cy="1855440"/>
            </a:xfrm>
            <a:prstGeom prst="ellipse">
              <a:avLst/>
            </a:prstGeom>
            <a:solidFill>
              <a:srgbClr val="f6f3f3"/>
            </a:solidFill>
            <a:ln w="50800">
              <a:solidFill>
                <a:srgbClr val="c04a5f"/>
              </a:solidFill>
              <a:miter/>
            </a:ln>
          </p:spPr>
          <p:style>
            <a:lnRef idx="0"/>
            <a:fillRef idx="0"/>
            <a:effectRef idx="0"/>
            <a:fontRef idx="minor"/>
          </p:style>
        </p:sp>
        <p:pic>
          <p:nvPicPr>
            <p:cNvPr id="279" name="Union.png_1" descr="Union.png"/>
            <p:cNvPicPr/>
            <p:nvPr/>
          </p:nvPicPr>
          <p:blipFill>
            <a:blip r:embed="rId4"/>
            <a:stretch/>
          </p:blipFill>
          <p:spPr>
            <a:xfrm>
              <a:off x="20439000" y="8247240"/>
              <a:ext cx="1332720" cy="1117440"/>
            </a:xfrm>
            <a:prstGeom prst="rect">
              <a:avLst/>
            </a:prstGeom>
            <a:ln w="12700">
              <a:noFill/>
            </a:ln>
          </p:spPr>
        </p:pic>
      </p:grpSp>
      <p:pic>
        <p:nvPicPr>
          <p:cNvPr id="280" name="pasted-image.pdf_4" descr="pasted-image.pdf"/>
          <p:cNvPicPr/>
          <p:nvPr/>
        </p:nvPicPr>
        <p:blipFill>
          <a:blip r:embed="rId5"/>
          <a:stretch/>
        </p:blipFill>
        <p:spPr>
          <a:xfrm>
            <a:off x="1537560" y="12793680"/>
            <a:ext cx="1774440" cy="311760"/>
          </a:xfrm>
          <a:prstGeom prst="rect">
            <a:avLst/>
          </a:prstGeom>
          <a:ln w="1270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Group 6.png_0" descr="Group 6.png"/>
          <p:cNvPicPr/>
          <p:nvPr/>
        </p:nvPicPr>
        <p:blipFill>
          <a:blip r:embed="rId1"/>
          <a:stretch/>
        </p:blipFill>
        <p:spPr>
          <a:xfrm>
            <a:off x="3383280" y="4211280"/>
            <a:ext cx="1292760" cy="1350000"/>
          </a:xfrm>
          <a:prstGeom prst="rect">
            <a:avLst/>
          </a:prstGeom>
          <a:ln w="12700">
            <a:noFill/>
          </a:ln>
        </p:spPr>
      </p:pic>
      <p:sp>
        <p:nvSpPr>
          <p:cNvPr id="282" name="Shape 136_4"/>
          <p:cNvSpPr/>
          <p:nvPr/>
        </p:nvSpPr>
        <p:spPr>
          <a:xfrm>
            <a:off x="1459080" y="920520"/>
            <a:ext cx="21651120" cy="1208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a5f"/>
                </a:solidFill>
                <a:latin typeface="Arial"/>
                <a:ea typeface="Arial"/>
              </a:rPr>
              <a:t>Aminokyseliny regulujú:</a:t>
            </a:r>
            <a:endParaRPr b="0" lang="sk-SK" sz="7000" spc="-1" strike="noStrike">
              <a:latin typeface="Arial"/>
            </a:endParaRPr>
          </a:p>
        </p:txBody>
      </p:sp>
      <p:pic>
        <p:nvPicPr>
          <p:cNvPr id="283" name="pasted-image.pdf_5" descr="pasted-image.pdf"/>
          <p:cNvPicPr/>
          <p:nvPr/>
        </p:nvPicPr>
        <p:blipFill>
          <a:blip r:embed="rId2"/>
          <a:stretch/>
        </p:blipFill>
        <p:spPr>
          <a:xfrm>
            <a:off x="1537560" y="12793680"/>
            <a:ext cx="1774440" cy="311760"/>
          </a:xfrm>
          <a:prstGeom prst="rect">
            <a:avLst/>
          </a:prstGeom>
          <a:ln w="12700">
            <a:noFill/>
          </a:ln>
        </p:spPr>
      </p:pic>
      <p:sp>
        <p:nvSpPr>
          <p:cNvPr id="284" name="Shape 137_13"/>
          <p:cNvSpPr/>
          <p:nvPr/>
        </p:nvSpPr>
        <p:spPr>
          <a:xfrm>
            <a:off x="2555640" y="5843160"/>
            <a:ext cx="2948040" cy="73548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imunitu</a:t>
            </a:r>
            <a:endParaRPr b="0" lang="sk-SK" sz="3200" spc="-1" strike="noStrike">
              <a:latin typeface="Arial"/>
            </a:endParaRPr>
          </a:p>
        </p:txBody>
      </p:sp>
      <p:sp>
        <p:nvSpPr>
          <p:cNvPr id="285" name="Shape 137_14"/>
          <p:cNvSpPr/>
          <p:nvPr/>
        </p:nvSpPr>
        <p:spPr>
          <a:xfrm>
            <a:off x="7644240" y="5830560"/>
            <a:ext cx="2555640" cy="90792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náladu</a:t>
            </a:r>
            <a:endParaRPr b="0" lang="sk-SK" sz="3200" spc="-1" strike="noStrike">
              <a:latin typeface="Arial"/>
            </a:endParaRPr>
          </a:p>
        </p:txBody>
      </p:sp>
      <p:sp>
        <p:nvSpPr>
          <p:cNvPr id="286" name="Shape 137_15"/>
          <p:cNvSpPr/>
          <p:nvPr/>
        </p:nvSpPr>
        <p:spPr>
          <a:xfrm>
            <a:off x="12602160" y="5830560"/>
            <a:ext cx="3300840" cy="1294920"/>
          </a:xfrm>
          <a:prstGeom prst="rect">
            <a:avLst/>
          </a:prstGeom>
          <a:noFill/>
          <a:ln w="12700">
            <a:noFill/>
          </a:ln>
        </p:spPr>
        <p:style>
          <a:lnRef idx="0"/>
          <a:fillRef idx="0"/>
          <a:effectRef idx="0"/>
          <a:fontRef idx="minor"/>
        </p:style>
        <p:txBody>
          <a:bodyPr lIns="71280" rIns="71280" tIns="71280" bIns="71280">
            <a:normAutofit/>
          </a:bodyPr>
          <a:p>
            <a:pPr algn="ctr">
              <a:lnSpc>
                <a:spcPct val="108000"/>
              </a:lnSpc>
              <a:tabLst>
                <a:tab algn="l" pos="0"/>
              </a:tabLst>
            </a:pPr>
            <a:r>
              <a:rPr b="0" lang="sk-SK" sz="3200" spc="-100" strike="noStrike">
                <a:solidFill>
                  <a:srgbClr val="535353"/>
                </a:solidFill>
                <a:latin typeface="Arial"/>
                <a:ea typeface="Arial"/>
              </a:rPr>
              <a:t>koncentrácia pozornosti</a:t>
            </a:r>
            <a:endParaRPr b="0" lang="sk-SK" sz="3200" spc="-1" strike="noStrike">
              <a:latin typeface="Arial"/>
            </a:endParaRPr>
          </a:p>
        </p:txBody>
      </p:sp>
      <p:sp>
        <p:nvSpPr>
          <p:cNvPr id="287" name="Shape 137_16"/>
          <p:cNvSpPr/>
          <p:nvPr/>
        </p:nvSpPr>
        <p:spPr>
          <a:xfrm>
            <a:off x="2488320" y="9678600"/>
            <a:ext cx="3083040" cy="89208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kvalitu sna</a:t>
            </a:r>
            <a:endParaRPr b="0" lang="sk-SK" sz="3200" spc="-1" strike="noStrike">
              <a:latin typeface="Arial"/>
            </a:endParaRPr>
          </a:p>
        </p:txBody>
      </p:sp>
      <p:sp>
        <p:nvSpPr>
          <p:cNvPr id="288" name="Shape 137_17"/>
          <p:cNvSpPr/>
          <p:nvPr/>
        </p:nvSpPr>
        <p:spPr>
          <a:xfrm>
            <a:off x="7318800" y="9678600"/>
            <a:ext cx="3236400" cy="141732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sexuálnu </a:t>
            </a:r>
            <a:endParaRPr b="0" lang="sk-SK" sz="3200" spc="-1" strike="noStrike">
              <a:latin typeface="Arial"/>
            </a:endParaRPr>
          </a:p>
          <a:p>
            <a:pPr algn="ctr">
              <a:lnSpc>
                <a:spcPct val="120000"/>
              </a:lnSpc>
              <a:tabLst>
                <a:tab algn="l" pos="0"/>
              </a:tabLst>
            </a:pPr>
            <a:r>
              <a:rPr b="0" lang="sk-SK" sz="3200" spc="-100" strike="noStrike">
                <a:solidFill>
                  <a:srgbClr val="535353"/>
                </a:solidFill>
                <a:latin typeface="Arial"/>
                <a:ea typeface="Arial"/>
              </a:rPr>
              <a:t>aktivitu</a:t>
            </a:r>
            <a:endParaRPr b="0" lang="sk-SK" sz="3200" spc="-1" strike="noStrike">
              <a:latin typeface="Arial"/>
            </a:endParaRPr>
          </a:p>
        </p:txBody>
      </p:sp>
      <p:sp>
        <p:nvSpPr>
          <p:cNvPr id="289" name="Shape 137_18"/>
          <p:cNvSpPr/>
          <p:nvPr/>
        </p:nvSpPr>
        <p:spPr>
          <a:xfrm>
            <a:off x="12427920" y="9678600"/>
            <a:ext cx="3649320" cy="1294920"/>
          </a:xfrm>
          <a:prstGeom prst="rect">
            <a:avLst/>
          </a:prstGeom>
          <a:noFill/>
          <a:ln w="12700">
            <a:noFill/>
          </a:ln>
        </p:spPr>
        <p:style>
          <a:lnRef idx="0"/>
          <a:fillRef idx="0"/>
          <a:effectRef idx="0"/>
          <a:fontRef idx="minor"/>
        </p:style>
        <p:txBody>
          <a:bodyPr lIns="71280" rIns="71280" tIns="71280" bIns="71280">
            <a:normAutofit/>
          </a:bodyPr>
          <a:p>
            <a:pPr algn="ctr">
              <a:lnSpc>
                <a:spcPct val="108000"/>
              </a:lnSpc>
              <a:tabLst>
                <a:tab algn="l" pos="0"/>
              </a:tabLst>
            </a:pPr>
            <a:r>
              <a:rPr b="0" lang="sk-SK" sz="3200" spc="-100" strike="noStrike">
                <a:solidFill>
                  <a:srgbClr val="535353"/>
                </a:solidFill>
                <a:latin typeface="Arial"/>
                <a:ea typeface="Arial"/>
              </a:rPr>
              <a:t>regenerácia </a:t>
            </a:r>
            <a:endParaRPr b="0" lang="sk-SK" sz="3200" spc="-1" strike="noStrike">
              <a:latin typeface="Arial"/>
            </a:endParaRPr>
          </a:p>
          <a:p>
            <a:pPr algn="ctr">
              <a:lnSpc>
                <a:spcPct val="108000"/>
              </a:lnSpc>
              <a:tabLst>
                <a:tab algn="l" pos="0"/>
              </a:tabLst>
            </a:pPr>
            <a:r>
              <a:rPr b="0" lang="sk-SK" sz="3200" spc="-100" strike="noStrike">
                <a:solidFill>
                  <a:srgbClr val="535353"/>
                </a:solidFill>
                <a:latin typeface="Arial"/>
                <a:ea typeface="Arial"/>
              </a:rPr>
              <a:t>tkanív</a:t>
            </a:r>
            <a:endParaRPr b="0" lang="sk-SK" sz="3200" spc="-1" strike="noStrike">
              <a:latin typeface="Arial"/>
            </a:endParaRPr>
          </a:p>
        </p:txBody>
      </p:sp>
      <p:sp>
        <p:nvSpPr>
          <p:cNvPr id="290" name="Shape 137_19"/>
          <p:cNvSpPr/>
          <p:nvPr/>
        </p:nvSpPr>
        <p:spPr>
          <a:xfrm>
            <a:off x="17810280" y="5830560"/>
            <a:ext cx="4201560" cy="1294920"/>
          </a:xfrm>
          <a:prstGeom prst="rect">
            <a:avLst/>
          </a:prstGeom>
          <a:noFill/>
          <a:ln w="12700">
            <a:noFill/>
          </a:ln>
        </p:spPr>
        <p:style>
          <a:lnRef idx="0"/>
          <a:fillRef idx="0"/>
          <a:effectRef idx="0"/>
          <a:fontRef idx="minor"/>
        </p:style>
        <p:txBody>
          <a:bodyPr lIns="71280" rIns="71280" tIns="71280" bIns="71280">
            <a:normAutofit/>
          </a:bodyPr>
          <a:p>
            <a:pPr algn="ctr">
              <a:lnSpc>
                <a:spcPct val="108000"/>
              </a:lnSpc>
              <a:tabLst>
                <a:tab algn="l" pos="0"/>
              </a:tabLst>
            </a:pPr>
            <a:r>
              <a:rPr b="0" lang="sk-SK" sz="3200" spc="-100" strike="noStrike">
                <a:solidFill>
                  <a:srgbClr val="535353"/>
                </a:solidFill>
                <a:latin typeface="Arial"/>
                <a:ea typeface="Arial"/>
              </a:rPr>
              <a:t>zdravie</a:t>
            </a:r>
            <a:endParaRPr b="0" lang="sk-SK" sz="3200" spc="-1" strike="noStrike">
              <a:latin typeface="Arial"/>
            </a:endParaRPr>
          </a:p>
          <a:p>
            <a:pPr algn="ctr">
              <a:lnSpc>
                <a:spcPct val="108000"/>
              </a:lnSpc>
              <a:tabLst>
                <a:tab algn="l" pos="0"/>
              </a:tabLst>
            </a:pPr>
            <a:r>
              <a:rPr b="0" lang="sk-SK" sz="3200" spc="-100" strike="noStrike">
                <a:solidFill>
                  <a:srgbClr val="535353"/>
                </a:solidFill>
                <a:latin typeface="Arial"/>
                <a:ea typeface="Arial"/>
              </a:rPr>
              <a:t>vlasy a nechty</a:t>
            </a:r>
            <a:endParaRPr b="0" lang="sk-SK" sz="3200" spc="-1" strike="noStrike">
              <a:latin typeface="Arial"/>
            </a:endParaRPr>
          </a:p>
        </p:txBody>
      </p:sp>
      <p:sp>
        <p:nvSpPr>
          <p:cNvPr id="291" name="Shape 137_20"/>
          <p:cNvSpPr/>
          <p:nvPr/>
        </p:nvSpPr>
        <p:spPr>
          <a:xfrm>
            <a:off x="17810280" y="9678600"/>
            <a:ext cx="4201560" cy="1350000"/>
          </a:xfrm>
          <a:prstGeom prst="rect">
            <a:avLst/>
          </a:prstGeom>
          <a:noFill/>
          <a:ln w="12700">
            <a:noFill/>
          </a:ln>
        </p:spPr>
        <p:style>
          <a:lnRef idx="0"/>
          <a:fillRef idx="0"/>
          <a:effectRef idx="0"/>
          <a:fontRef idx="minor"/>
        </p:style>
        <p:txBody>
          <a:bodyPr lIns="71280" rIns="71280" tIns="71280" bIns="71280">
            <a:normAutofit/>
          </a:bodyPr>
          <a:p>
            <a:pPr algn="ctr">
              <a:lnSpc>
                <a:spcPct val="120000"/>
              </a:lnSpc>
              <a:tabLst>
                <a:tab algn="l" pos="0"/>
              </a:tabLst>
            </a:pPr>
            <a:r>
              <a:rPr b="0" lang="sk-SK" sz="3200" spc="-100" strike="noStrike">
                <a:solidFill>
                  <a:srgbClr val="535353"/>
                </a:solidFill>
                <a:latin typeface="Arial"/>
                <a:ea typeface="Arial"/>
              </a:rPr>
              <a:t>budovanie svalových vlákien</a:t>
            </a:r>
            <a:endParaRPr b="0" lang="sk-SK" sz="3200" spc="-1" strike="noStrike">
              <a:latin typeface="Arial"/>
            </a:endParaRPr>
          </a:p>
        </p:txBody>
      </p:sp>
      <p:pic>
        <p:nvPicPr>
          <p:cNvPr id="292" name="Group.png_2" descr="Group.png"/>
          <p:cNvPicPr/>
          <p:nvPr/>
        </p:nvPicPr>
        <p:blipFill>
          <a:blip r:embed="rId3"/>
          <a:stretch/>
        </p:blipFill>
        <p:spPr>
          <a:xfrm>
            <a:off x="8220240" y="4188600"/>
            <a:ext cx="1404000" cy="1404000"/>
          </a:xfrm>
          <a:prstGeom prst="rect">
            <a:avLst/>
          </a:prstGeom>
          <a:ln w="12700">
            <a:noFill/>
          </a:ln>
        </p:spPr>
      </p:pic>
      <p:pic>
        <p:nvPicPr>
          <p:cNvPr id="293" name="rest period 1.png_1" descr="rest period 1.png"/>
          <p:cNvPicPr/>
          <p:nvPr/>
        </p:nvPicPr>
        <p:blipFill>
          <a:blip r:embed="rId4"/>
          <a:stretch/>
        </p:blipFill>
        <p:spPr>
          <a:xfrm>
            <a:off x="3321000" y="8071200"/>
            <a:ext cx="1417320" cy="1417320"/>
          </a:xfrm>
          <a:prstGeom prst="rect">
            <a:avLst/>
          </a:prstGeom>
          <a:ln w="12700">
            <a:noFill/>
          </a:ln>
        </p:spPr>
      </p:pic>
      <p:pic>
        <p:nvPicPr>
          <p:cNvPr id="294" name="Group 810.png_2" descr="Group 810.png"/>
          <p:cNvPicPr/>
          <p:nvPr/>
        </p:nvPicPr>
        <p:blipFill>
          <a:blip r:embed="rId5"/>
          <a:stretch/>
        </p:blipFill>
        <p:spPr>
          <a:xfrm>
            <a:off x="13577400" y="4215960"/>
            <a:ext cx="1350000" cy="1350000"/>
          </a:xfrm>
          <a:prstGeom prst="rect">
            <a:avLst/>
          </a:prstGeom>
          <a:ln w="12700">
            <a:noFill/>
          </a:ln>
        </p:spPr>
      </p:pic>
      <p:pic>
        <p:nvPicPr>
          <p:cNvPr id="295" name="Group 810.png_3" descr="Group 810.png"/>
          <p:cNvPicPr/>
          <p:nvPr/>
        </p:nvPicPr>
        <p:blipFill>
          <a:blip r:embed="rId6"/>
          <a:stretch/>
        </p:blipFill>
        <p:spPr>
          <a:xfrm>
            <a:off x="19178640" y="4197600"/>
            <a:ext cx="1464480" cy="1386000"/>
          </a:xfrm>
          <a:prstGeom prst="rect">
            <a:avLst/>
          </a:prstGeom>
          <a:ln w="12700">
            <a:noFill/>
          </a:ln>
        </p:spPr>
      </p:pic>
      <p:pic>
        <p:nvPicPr>
          <p:cNvPr id="296" name="Group.png_3" descr="Group.png"/>
          <p:cNvPicPr/>
          <p:nvPr/>
        </p:nvPicPr>
        <p:blipFill>
          <a:blip r:embed="rId7"/>
          <a:stretch/>
        </p:blipFill>
        <p:spPr>
          <a:xfrm>
            <a:off x="19202400" y="8102520"/>
            <a:ext cx="1417320" cy="1417320"/>
          </a:xfrm>
          <a:prstGeom prst="rect">
            <a:avLst/>
          </a:prstGeom>
          <a:ln w="12700">
            <a:noFill/>
          </a:ln>
        </p:spPr>
      </p:pic>
      <p:pic>
        <p:nvPicPr>
          <p:cNvPr id="297" name="Изображение_2" descr="Изображение"/>
          <p:cNvPicPr/>
          <p:nvPr/>
        </p:nvPicPr>
        <p:blipFill>
          <a:blip r:embed="rId8"/>
          <a:stretch/>
        </p:blipFill>
        <p:spPr>
          <a:xfrm>
            <a:off x="13605120" y="8132400"/>
            <a:ext cx="1294560" cy="1294920"/>
          </a:xfrm>
          <a:prstGeom prst="rect">
            <a:avLst/>
          </a:prstGeom>
          <a:ln w="12700">
            <a:noFill/>
          </a:ln>
        </p:spPr>
      </p:pic>
      <p:pic>
        <p:nvPicPr>
          <p:cNvPr id="298" name="Изображение_6" descr="Изображение"/>
          <p:cNvPicPr/>
          <p:nvPr/>
        </p:nvPicPr>
        <p:blipFill>
          <a:blip r:embed="rId9"/>
          <a:stretch/>
        </p:blipFill>
        <p:spPr>
          <a:xfrm>
            <a:off x="8184600" y="8042040"/>
            <a:ext cx="1475280" cy="1475280"/>
          </a:xfrm>
          <a:prstGeom prst="rect">
            <a:avLst/>
          </a:prstGeom>
          <a:ln w="1270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Shape 136_5"/>
          <p:cNvSpPr/>
          <p:nvPr/>
        </p:nvSpPr>
        <p:spPr>
          <a:xfrm>
            <a:off x="1442520" y="865800"/>
            <a:ext cx="12958920" cy="33408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7000" spc="-1" strike="noStrike">
                <a:solidFill>
                  <a:srgbClr val="c14a5e"/>
                </a:solidFill>
                <a:latin typeface="Arial"/>
                <a:ea typeface="Arial"/>
              </a:rPr>
              <a:t>Najlepší spôsob, ako získať</a:t>
            </a:r>
            <a:endParaRPr b="0" lang="sk-SK" sz="7000" spc="-1" strike="noStrike">
              <a:latin typeface="Arial"/>
            </a:endParaRPr>
          </a:p>
          <a:p>
            <a:pPr>
              <a:lnSpc>
                <a:spcPct val="100000"/>
              </a:lnSpc>
              <a:tabLst>
                <a:tab algn="l" pos="0"/>
              </a:tabLst>
            </a:pPr>
            <a:r>
              <a:rPr b="1" lang="sk-SK" sz="7000" spc="-1" strike="noStrike">
                <a:solidFill>
                  <a:srgbClr val="c14a5e"/>
                </a:solidFill>
                <a:latin typeface="Arial"/>
                <a:ea typeface="Arial"/>
              </a:rPr>
              <a:t>aminokyseliny –</a:t>
            </a:r>
            <a:br/>
            <a:r>
              <a:rPr b="1" lang="sk-SK" sz="7000" spc="-1" strike="noStrike">
                <a:solidFill>
                  <a:srgbClr val="fd9c50"/>
                </a:solidFill>
                <a:latin typeface="Arial"/>
                <a:ea typeface="Arial"/>
              </a:rPr>
              <a:t>Protivity Ultra</a:t>
            </a:r>
            <a:endParaRPr b="0" lang="sk-SK" sz="7000" spc="-1" strike="noStrike">
              <a:latin typeface="Arial"/>
            </a:endParaRPr>
          </a:p>
        </p:txBody>
      </p:sp>
      <p:sp>
        <p:nvSpPr>
          <p:cNvPr id="300" name="Shape 137_3"/>
          <p:cNvSpPr/>
          <p:nvPr/>
        </p:nvSpPr>
        <p:spPr>
          <a:xfrm>
            <a:off x="1420560" y="4839120"/>
            <a:ext cx="11222640" cy="4064760"/>
          </a:xfrm>
          <a:prstGeom prst="rect">
            <a:avLst/>
          </a:prstGeom>
          <a:noFill/>
          <a:ln w="12700">
            <a:noFill/>
          </a:ln>
        </p:spPr>
        <p:style>
          <a:lnRef idx="0"/>
          <a:fillRef idx="0"/>
          <a:effectRef idx="0"/>
          <a:fontRef idx="minor"/>
        </p:style>
        <p:txBody>
          <a:bodyPr lIns="71280" rIns="71280" tIns="71280" bIns="71280">
            <a:normAutofit/>
          </a:bodyPr>
          <a:p>
            <a:pPr>
              <a:lnSpc>
                <a:spcPct val="110000"/>
              </a:lnSpc>
              <a:tabLst>
                <a:tab algn="l" pos="0"/>
              </a:tabLst>
            </a:pPr>
            <a:r>
              <a:rPr b="0" lang="sk-SK" sz="4000" spc="-100" strike="noStrike">
                <a:solidFill>
                  <a:srgbClr val="2d2d2e"/>
                </a:solidFill>
                <a:latin typeface="Arial"/>
                <a:ea typeface="Arial"/>
              </a:rPr>
              <a:t>Ak je v strave nedostatočný obsah bielkovinových produktov, Protivity Ultra vylúči nedostatok aminokyselín v tele a zlepší stav zdravia..</a:t>
            </a:r>
            <a:endParaRPr b="0" lang="sk-SK" sz="4000" spc="-1" strike="noStrike">
              <a:latin typeface="Arial"/>
            </a:endParaRPr>
          </a:p>
        </p:txBody>
      </p:sp>
      <p:pic>
        <p:nvPicPr>
          <p:cNvPr id="301" name="pasted-image.pdf_6" descr="pasted-image.pdf"/>
          <p:cNvPicPr/>
          <p:nvPr/>
        </p:nvPicPr>
        <p:blipFill>
          <a:blip r:embed="rId1"/>
          <a:stretch/>
        </p:blipFill>
        <p:spPr>
          <a:xfrm>
            <a:off x="1537560" y="12793680"/>
            <a:ext cx="1774440" cy="311760"/>
          </a:xfrm>
          <a:prstGeom prst="rect">
            <a:avLst/>
          </a:prstGeom>
          <a:ln w="12700">
            <a:noFill/>
          </a:ln>
        </p:spPr>
      </p:pic>
      <p:pic>
        <p:nvPicPr>
          <p:cNvPr id="302" name="shutterstock_2" descr="shutterstock_313943654.jpg"/>
          <p:cNvPicPr/>
          <p:nvPr/>
        </p:nvPicPr>
        <p:blipFill>
          <a:blip r:embed="rId2"/>
          <a:srcRect l="7368" t="2982" r="0" b="8748"/>
          <a:stretch/>
        </p:blipFill>
        <p:spPr>
          <a:xfrm>
            <a:off x="14813640" y="-127080"/>
            <a:ext cx="9792360" cy="13997160"/>
          </a:xfrm>
          <a:prstGeom prst="rect">
            <a:avLst/>
          </a:prstGeom>
          <a:ln w="12700">
            <a:noFill/>
          </a:ln>
        </p:spPr>
      </p:pic>
      <p:pic>
        <p:nvPicPr>
          <p:cNvPr id="303" name="ss-3.png_1" descr="ss-3.png"/>
          <p:cNvPicPr/>
          <p:nvPr/>
        </p:nvPicPr>
        <p:blipFill>
          <a:blip r:embed="rId3"/>
          <a:srcRect l="43888" t="0" r="16967" b="0"/>
          <a:stretch/>
        </p:blipFill>
        <p:spPr>
          <a:xfrm>
            <a:off x="14831280" y="0"/>
            <a:ext cx="9551160" cy="13714560"/>
          </a:xfrm>
          <a:prstGeom prst="rect">
            <a:avLst/>
          </a:prstGeom>
          <a:ln w="1270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Shape 136_6"/>
          <p:cNvSpPr/>
          <p:nvPr/>
        </p:nvSpPr>
        <p:spPr>
          <a:xfrm>
            <a:off x="1400040" y="813600"/>
            <a:ext cx="21651120" cy="14212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1" lang="sk-SK" sz="7000" spc="-1" strike="noStrike">
                <a:solidFill>
                  <a:srgbClr val="c24a60"/>
                </a:solidFill>
                <a:latin typeface="Arial"/>
                <a:ea typeface="Arial"/>
              </a:rPr>
              <a:t>Protivity Ultra –</a:t>
            </a:r>
            <a:endParaRPr b="0" lang="sk-SK" sz="7000" spc="-1" strike="noStrike">
              <a:latin typeface="Arial"/>
            </a:endParaRPr>
          </a:p>
        </p:txBody>
      </p:sp>
      <p:pic>
        <p:nvPicPr>
          <p:cNvPr id="305" name="pasted-image.pdf_7" descr="pasted-image.pdf"/>
          <p:cNvPicPr/>
          <p:nvPr/>
        </p:nvPicPr>
        <p:blipFill>
          <a:blip r:embed="rId1"/>
          <a:stretch/>
        </p:blipFill>
        <p:spPr>
          <a:xfrm>
            <a:off x="1537560" y="12793680"/>
            <a:ext cx="1774440" cy="311760"/>
          </a:xfrm>
          <a:prstGeom prst="rect">
            <a:avLst/>
          </a:prstGeom>
          <a:ln w="12700">
            <a:noFill/>
          </a:ln>
        </p:spPr>
      </p:pic>
      <p:sp>
        <p:nvSpPr>
          <p:cNvPr id="306" name="комплекс из 11 заменимых и незаменимых аминокислот для дополнения и обогащения ежедневного рациона._1"/>
          <p:cNvSpPr/>
          <p:nvPr/>
        </p:nvSpPr>
        <p:spPr>
          <a:xfrm>
            <a:off x="1535040" y="2356920"/>
            <a:ext cx="14299920" cy="1604160"/>
          </a:xfrm>
          <a:prstGeom prst="rect">
            <a:avLst/>
          </a:prstGeom>
          <a:noFill/>
          <a:ln w="12700">
            <a:noFill/>
          </a:ln>
        </p:spPr>
        <p:style>
          <a:lnRef idx="0"/>
          <a:fillRef idx="0"/>
          <a:effectRef idx="0"/>
          <a:fontRef idx="minor"/>
        </p:style>
        <p:txBody>
          <a:bodyPr wrap="none" lIns="71280" rIns="71280" tIns="71280" bIns="71280" anchor="ctr">
            <a:spAutoFit/>
          </a:bodyPr>
          <a:p>
            <a:pPr>
              <a:lnSpc>
                <a:spcPct val="120000"/>
              </a:lnSpc>
              <a:tabLst>
                <a:tab algn="l" pos="0"/>
              </a:tabLst>
            </a:pPr>
            <a:r>
              <a:rPr b="1" lang="sk-SK" sz="4000" spc="-1" strike="noStrike">
                <a:solidFill>
                  <a:srgbClr val="fc9b50"/>
                </a:solidFill>
                <a:latin typeface="Arial"/>
                <a:ea typeface="Arial"/>
              </a:rPr>
              <a:t>komplex z 11 neesenciálnych a esenciálnych aminokyselín</a:t>
            </a:r>
            <a:endParaRPr b="0" lang="sk-SK" sz="4000" spc="-1" strike="noStrike">
              <a:latin typeface="Arial"/>
            </a:endParaRPr>
          </a:p>
          <a:p>
            <a:pPr>
              <a:lnSpc>
                <a:spcPct val="120000"/>
              </a:lnSpc>
              <a:tabLst>
                <a:tab algn="l" pos="0"/>
              </a:tabLst>
            </a:pPr>
            <a:r>
              <a:rPr b="1" lang="sk-SK" sz="4000" spc="-1" strike="noStrike">
                <a:solidFill>
                  <a:srgbClr val="fc9b50"/>
                </a:solidFill>
                <a:latin typeface="Arial"/>
                <a:ea typeface="Arial"/>
              </a:rPr>
              <a:t>na doplnenie a obohatenie dennej stravy. </a:t>
            </a:r>
            <a:endParaRPr b="0" lang="sk-SK" sz="4000" spc="-1" strike="noStrike">
              <a:latin typeface="Arial"/>
            </a:endParaRPr>
          </a:p>
        </p:txBody>
      </p:sp>
      <p:sp>
        <p:nvSpPr>
          <p:cNvPr id="307" name="Shape 137_21"/>
          <p:cNvSpPr/>
          <p:nvPr/>
        </p:nvSpPr>
        <p:spPr>
          <a:xfrm>
            <a:off x="3471840" y="5542200"/>
            <a:ext cx="4201560" cy="282096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00" strike="noStrike">
                <a:solidFill>
                  <a:srgbClr val="535353"/>
                </a:solidFill>
                <a:latin typeface="Helvetica Neue"/>
                <a:ea typeface="Helvetica Neue"/>
              </a:rPr>
              <a:t>Kompenzuje nedostatok bielkovín</a:t>
            </a:r>
            <a:endParaRPr b="0" lang="sk-SK" sz="3200" spc="-1" strike="noStrike">
              <a:latin typeface="Arial"/>
            </a:endParaRPr>
          </a:p>
          <a:p>
            <a:pPr>
              <a:lnSpc>
                <a:spcPct val="120000"/>
              </a:lnSpc>
              <a:tabLst>
                <a:tab algn="l" pos="0"/>
              </a:tabLst>
            </a:pPr>
            <a:r>
              <a:rPr b="0" lang="sk-SK" sz="3200" spc="-100" strike="noStrike">
                <a:solidFill>
                  <a:srgbClr val="535353"/>
                </a:solidFill>
                <a:latin typeface="Helvetica Neue"/>
                <a:ea typeface="Helvetica Neue"/>
              </a:rPr>
              <a:t>v modernej strave</a:t>
            </a:r>
            <a:endParaRPr b="0" lang="sk-SK" sz="3200" spc="-1" strike="noStrike">
              <a:latin typeface="Arial"/>
            </a:endParaRPr>
          </a:p>
        </p:txBody>
      </p:sp>
      <p:sp>
        <p:nvSpPr>
          <p:cNvPr id="308" name="Shape 137_22"/>
          <p:cNvSpPr/>
          <p:nvPr/>
        </p:nvSpPr>
        <p:spPr>
          <a:xfrm>
            <a:off x="10985040" y="6077520"/>
            <a:ext cx="4201560" cy="201240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00" strike="noStrike">
                <a:solidFill>
                  <a:srgbClr val="535353"/>
                </a:solidFill>
                <a:latin typeface="Helvetica Neue"/>
                <a:ea typeface="Helvetica Neue"/>
              </a:rPr>
              <a:t>Optimalizuje</a:t>
            </a:r>
            <a:endParaRPr b="0" lang="sk-SK" sz="3200" spc="-1" strike="noStrike">
              <a:latin typeface="Arial"/>
            </a:endParaRPr>
          </a:p>
          <a:p>
            <a:pPr>
              <a:lnSpc>
                <a:spcPct val="120000"/>
              </a:lnSpc>
              <a:tabLst>
                <a:tab algn="l" pos="0"/>
              </a:tabLst>
            </a:pPr>
            <a:r>
              <a:rPr b="0" lang="sk-SK" sz="3200" spc="-100" strike="noStrike">
                <a:solidFill>
                  <a:srgbClr val="535353"/>
                </a:solidFill>
                <a:latin typeface="Helvetica Neue"/>
                <a:ea typeface="Helvetica Neue"/>
              </a:rPr>
              <a:t>metabolizmus</a:t>
            </a:r>
            <a:endParaRPr b="0" lang="sk-SK" sz="3200" spc="-1" strike="noStrike">
              <a:latin typeface="Arial"/>
            </a:endParaRPr>
          </a:p>
        </p:txBody>
      </p:sp>
      <p:pic>
        <p:nvPicPr>
          <p:cNvPr id="309" name="Group 806.png_2" descr="Group 806.png"/>
          <p:cNvPicPr/>
          <p:nvPr/>
        </p:nvPicPr>
        <p:blipFill>
          <a:blip r:embed="rId2"/>
          <a:stretch/>
        </p:blipFill>
        <p:spPr>
          <a:xfrm>
            <a:off x="9007200" y="6044040"/>
            <a:ext cx="1357200" cy="1361880"/>
          </a:xfrm>
          <a:prstGeom prst="rect">
            <a:avLst/>
          </a:prstGeom>
          <a:ln w="12700">
            <a:noFill/>
          </a:ln>
        </p:spPr>
      </p:pic>
      <p:sp>
        <p:nvSpPr>
          <p:cNvPr id="310" name="Shape 137_23"/>
          <p:cNvSpPr/>
          <p:nvPr/>
        </p:nvSpPr>
        <p:spPr>
          <a:xfrm>
            <a:off x="18460080" y="5542200"/>
            <a:ext cx="5305320" cy="2433960"/>
          </a:xfrm>
          <a:prstGeom prst="rect">
            <a:avLst/>
          </a:prstGeom>
          <a:noFill/>
          <a:ln w="12700">
            <a:noFill/>
          </a:ln>
        </p:spPr>
        <p:style>
          <a:lnRef idx="0"/>
          <a:fillRef idx="0"/>
          <a:effectRef idx="0"/>
          <a:fontRef idx="minor"/>
        </p:style>
        <p:txBody>
          <a:bodyPr lIns="71280" rIns="71280" tIns="71280" bIns="71280">
            <a:normAutofit/>
          </a:bodyPr>
          <a:p>
            <a:pPr>
              <a:lnSpc>
                <a:spcPct val="108000"/>
              </a:lnSpc>
              <a:tabLst>
                <a:tab algn="l" pos="0"/>
              </a:tabLst>
            </a:pPr>
            <a:r>
              <a:rPr b="0" lang="sk-SK" sz="3200" spc="-100" strike="noStrike">
                <a:solidFill>
                  <a:srgbClr val="535353"/>
                </a:solidFill>
                <a:latin typeface="Helvetica Neue"/>
                <a:ea typeface="Helvetica Neue"/>
              </a:rPr>
              <a:t>Pomáha</a:t>
            </a:r>
            <a:endParaRPr b="0" lang="sk-SK" sz="3200" spc="-1" strike="noStrike">
              <a:latin typeface="Arial"/>
            </a:endParaRPr>
          </a:p>
          <a:p>
            <a:pPr>
              <a:lnSpc>
                <a:spcPct val="108000"/>
              </a:lnSpc>
              <a:tabLst>
                <a:tab algn="l" pos="0"/>
              </a:tabLst>
            </a:pPr>
            <a:r>
              <a:rPr b="0" lang="sk-SK" sz="3200" spc="-100" strike="noStrike">
                <a:solidFill>
                  <a:srgbClr val="535353"/>
                </a:solidFill>
                <a:latin typeface="Helvetica Neue"/>
                <a:ea typeface="Helvetica Neue"/>
              </a:rPr>
              <a:t>obnoviť</a:t>
            </a:r>
            <a:endParaRPr b="0" lang="sk-SK" sz="3200" spc="-1" strike="noStrike">
              <a:latin typeface="Arial"/>
            </a:endParaRPr>
          </a:p>
          <a:p>
            <a:pPr>
              <a:lnSpc>
                <a:spcPct val="108000"/>
              </a:lnSpc>
              <a:tabLst>
                <a:tab algn="l" pos="0"/>
              </a:tabLst>
            </a:pPr>
            <a:r>
              <a:rPr b="0" lang="sk-SK" sz="3200" spc="-100" strike="noStrike">
                <a:solidFill>
                  <a:srgbClr val="535353"/>
                </a:solidFill>
                <a:latin typeface="Helvetica Neue"/>
                <a:ea typeface="Helvetica Neue"/>
              </a:rPr>
              <a:t>svaly, kĺby</a:t>
            </a:r>
            <a:endParaRPr b="0" lang="sk-SK" sz="3200" spc="-1" strike="noStrike">
              <a:latin typeface="Arial"/>
            </a:endParaRPr>
          </a:p>
          <a:p>
            <a:pPr>
              <a:lnSpc>
                <a:spcPct val="108000"/>
              </a:lnSpc>
              <a:tabLst>
                <a:tab algn="l" pos="0"/>
              </a:tabLst>
            </a:pPr>
            <a:r>
              <a:rPr b="0" lang="sk-SK" sz="3200" spc="-100" strike="noStrike">
                <a:solidFill>
                  <a:srgbClr val="535353"/>
                </a:solidFill>
                <a:latin typeface="Helvetica Neue"/>
                <a:ea typeface="Helvetica Neue"/>
              </a:rPr>
              <a:t>a väzy</a:t>
            </a:r>
            <a:endParaRPr b="0" lang="sk-SK" sz="3200" spc="-1" strike="noStrike">
              <a:latin typeface="Arial"/>
            </a:endParaRPr>
          </a:p>
        </p:txBody>
      </p:sp>
      <p:sp>
        <p:nvSpPr>
          <p:cNvPr id="311" name="Shape 137_24"/>
          <p:cNvSpPr/>
          <p:nvPr/>
        </p:nvSpPr>
        <p:spPr>
          <a:xfrm>
            <a:off x="3471840" y="9377640"/>
            <a:ext cx="4201560" cy="282096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00" strike="noStrike">
                <a:solidFill>
                  <a:srgbClr val="535353"/>
                </a:solidFill>
                <a:latin typeface="Helvetica Neue"/>
                <a:ea typeface="Helvetica Neue"/>
              </a:rPr>
              <a:t>Podporuje rast svalovej hmoty </a:t>
            </a:r>
            <a:endParaRPr b="0" lang="sk-SK" sz="3200" spc="-1" strike="noStrike">
              <a:latin typeface="Arial"/>
            </a:endParaRPr>
          </a:p>
        </p:txBody>
      </p:sp>
      <p:sp>
        <p:nvSpPr>
          <p:cNvPr id="312" name="Shape 137_25"/>
          <p:cNvSpPr/>
          <p:nvPr/>
        </p:nvSpPr>
        <p:spPr>
          <a:xfrm>
            <a:off x="10985040" y="9651960"/>
            <a:ext cx="4201560" cy="201240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00" strike="noStrike">
                <a:solidFill>
                  <a:srgbClr val="535353"/>
                </a:solidFill>
                <a:latin typeface="Helvetica Neue"/>
                <a:ea typeface="Helvetica Neue"/>
              </a:rPr>
              <a:t>Posilňuje</a:t>
            </a:r>
            <a:endParaRPr b="0" lang="sk-SK" sz="3200" spc="-1" strike="noStrike">
              <a:latin typeface="Arial"/>
            </a:endParaRPr>
          </a:p>
          <a:p>
            <a:pPr>
              <a:lnSpc>
                <a:spcPct val="120000"/>
              </a:lnSpc>
              <a:tabLst>
                <a:tab algn="l" pos="0"/>
              </a:tabLst>
            </a:pPr>
            <a:r>
              <a:rPr b="0" lang="sk-SK" sz="3200" spc="-100" strike="noStrike">
                <a:solidFill>
                  <a:srgbClr val="535353"/>
                </a:solidFill>
                <a:latin typeface="Helvetica Neue"/>
                <a:ea typeface="Helvetica Neue"/>
              </a:rPr>
              <a:t>imunitu</a:t>
            </a:r>
            <a:endParaRPr b="0" lang="sk-SK" sz="3200" spc="-1" strike="noStrike">
              <a:latin typeface="Arial"/>
            </a:endParaRPr>
          </a:p>
        </p:txBody>
      </p:sp>
      <p:sp>
        <p:nvSpPr>
          <p:cNvPr id="313" name="Shape 137_26"/>
          <p:cNvSpPr/>
          <p:nvPr/>
        </p:nvSpPr>
        <p:spPr>
          <a:xfrm>
            <a:off x="18460080" y="9377640"/>
            <a:ext cx="5305320" cy="2433960"/>
          </a:xfrm>
          <a:prstGeom prst="rect">
            <a:avLst/>
          </a:prstGeom>
          <a:noFill/>
          <a:ln w="12700">
            <a:noFill/>
          </a:ln>
        </p:spPr>
        <p:style>
          <a:lnRef idx="0"/>
          <a:fillRef idx="0"/>
          <a:effectRef idx="0"/>
          <a:fontRef idx="minor"/>
        </p:style>
        <p:txBody>
          <a:bodyPr lIns="71280" rIns="71280" tIns="71280" bIns="71280">
            <a:normAutofit/>
          </a:bodyPr>
          <a:p>
            <a:pPr>
              <a:lnSpc>
                <a:spcPct val="120000"/>
              </a:lnSpc>
              <a:tabLst>
                <a:tab algn="l" pos="0"/>
              </a:tabLst>
            </a:pPr>
            <a:r>
              <a:rPr b="0" lang="sk-SK" sz="3200" spc="-100" strike="noStrike">
                <a:solidFill>
                  <a:srgbClr val="535353"/>
                </a:solidFill>
                <a:latin typeface="Helvetica Neue"/>
                <a:ea typeface="Helvetica Neue"/>
              </a:rPr>
              <a:t>Zvyšuje sa</a:t>
            </a:r>
            <a:endParaRPr b="0" lang="sk-SK" sz="3200" spc="-1" strike="noStrike">
              <a:latin typeface="Arial"/>
            </a:endParaRPr>
          </a:p>
          <a:p>
            <a:pPr>
              <a:lnSpc>
                <a:spcPct val="120000"/>
              </a:lnSpc>
              <a:tabLst>
                <a:tab algn="l" pos="0"/>
              </a:tabLst>
            </a:pPr>
            <a:r>
              <a:rPr b="0" lang="sk-SK" sz="3200" spc="-100" strike="noStrike">
                <a:solidFill>
                  <a:srgbClr val="535353"/>
                </a:solidFill>
                <a:latin typeface="Helvetica Neue"/>
                <a:ea typeface="Helvetica Neue"/>
              </a:rPr>
              <a:t>výdrž</a:t>
            </a:r>
            <a:endParaRPr b="0" lang="sk-SK" sz="3200" spc="-1" strike="noStrike">
              <a:latin typeface="Arial"/>
            </a:endParaRPr>
          </a:p>
          <a:p>
            <a:pPr>
              <a:lnSpc>
                <a:spcPct val="120000"/>
              </a:lnSpc>
              <a:tabLst>
                <a:tab algn="l" pos="0"/>
              </a:tabLst>
            </a:pPr>
            <a:r>
              <a:rPr b="0" lang="sk-SK" sz="3200" spc="-100" strike="noStrike">
                <a:solidFill>
                  <a:srgbClr val="535353"/>
                </a:solidFill>
                <a:latin typeface="Helvetica Neue"/>
                <a:ea typeface="Helvetica Neue"/>
              </a:rPr>
              <a:t>organizmus</a:t>
            </a:r>
            <a:endParaRPr b="0" lang="sk-SK" sz="3200" spc="-1" strike="noStrike">
              <a:latin typeface="Arial"/>
            </a:endParaRPr>
          </a:p>
        </p:txBody>
      </p:sp>
      <p:pic>
        <p:nvPicPr>
          <p:cNvPr id="314" name="Group.png_4" descr="Group.png"/>
          <p:cNvPicPr/>
          <p:nvPr/>
        </p:nvPicPr>
        <p:blipFill>
          <a:blip r:embed="rId3"/>
          <a:stretch/>
        </p:blipFill>
        <p:spPr>
          <a:xfrm>
            <a:off x="1486440" y="9601920"/>
            <a:ext cx="1347120" cy="1347120"/>
          </a:xfrm>
          <a:prstGeom prst="rect">
            <a:avLst/>
          </a:prstGeom>
          <a:ln w="12700">
            <a:noFill/>
          </a:ln>
        </p:spPr>
      </p:pic>
      <p:pic>
        <p:nvPicPr>
          <p:cNvPr id="315" name="Group 6.png_1" descr="Group 6.png"/>
          <p:cNvPicPr/>
          <p:nvPr/>
        </p:nvPicPr>
        <p:blipFill>
          <a:blip r:embed="rId4"/>
          <a:stretch/>
        </p:blipFill>
        <p:spPr>
          <a:xfrm>
            <a:off x="8989560" y="9567000"/>
            <a:ext cx="1357200" cy="1417320"/>
          </a:xfrm>
          <a:prstGeom prst="rect">
            <a:avLst/>
          </a:prstGeom>
          <a:ln w="12700">
            <a:noFill/>
          </a:ln>
        </p:spPr>
      </p:pic>
      <p:pic>
        <p:nvPicPr>
          <p:cNvPr id="316" name="Group 17.png_1" descr="Group 17.png"/>
          <p:cNvPicPr/>
          <p:nvPr/>
        </p:nvPicPr>
        <p:blipFill>
          <a:blip r:embed="rId5"/>
          <a:stretch/>
        </p:blipFill>
        <p:spPr>
          <a:xfrm>
            <a:off x="16488360" y="9604800"/>
            <a:ext cx="1294920" cy="1294920"/>
          </a:xfrm>
          <a:prstGeom prst="rect">
            <a:avLst/>
          </a:prstGeom>
          <a:ln w="12700">
            <a:noFill/>
          </a:ln>
        </p:spPr>
      </p:pic>
      <p:pic>
        <p:nvPicPr>
          <p:cNvPr id="317" name="Group 809.png_1" descr="Group 809.png"/>
          <p:cNvPicPr/>
          <p:nvPr/>
        </p:nvPicPr>
        <p:blipFill>
          <a:blip r:embed="rId6"/>
          <a:stretch/>
        </p:blipFill>
        <p:spPr>
          <a:xfrm>
            <a:off x="16486920" y="6077520"/>
            <a:ext cx="1294920" cy="1294920"/>
          </a:xfrm>
          <a:prstGeom prst="rect">
            <a:avLst/>
          </a:prstGeom>
          <a:ln w="12700">
            <a:noFill/>
          </a:ln>
        </p:spPr>
      </p:pic>
      <p:pic>
        <p:nvPicPr>
          <p:cNvPr id="318" name="Изображение_1" descr="Изображение"/>
          <p:cNvPicPr/>
          <p:nvPr/>
        </p:nvPicPr>
        <p:blipFill>
          <a:blip r:embed="rId7"/>
          <a:stretch/>
        </p:blipFill>
        <p:spPr>
          <a:xfrm>
            <a:off x="1512360" y="6077520"/>
            <a:ext cx="1294920" cy="1294920"/>
          </a:xfrm>
          <a:prstGeom prst="rect">
            <a:avLst/>
          </a:prstGeom>
          <a:ln w="1270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243</TotalTime>
  <Application>LibreOffice/7.1.3.2$Windows_X86_64 LibreOffice_project/47f78053abe362b9384784d31a6e56f8511eb1c1</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Елена Вермишева</dc:creator>
  <dc:description/>
  <dc:language>ru-RU</dc:language>
  <cp:lastModifiedBy/>
  <dcterms:modified xsi:type="dcterms:W3CDTF">2021-06-29T15:17:53Z</dcterms:modified>
  <cp:revision>9</cp:revision>
  <dc:subject/>
  <dc:title>Слайд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7</vt:r8>
  </property>
  <property fmtid="{D5CDD505-2E9C-101B-9397-08002B2CF9AE}" pid="3" name="PresentationFormat">
    <vt:lpwstr>Произвольный</vt:lpwstr>
  </property>
  <property fmtid="{D5CDD505-2E9C-101B-9397-08002B2CF9AE}" pid="4" name="Slides">
    <vt:r8>17</vt:r8>
  </property>
</Properties>
</file>